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49"/>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Lst>
  <p:sldSz cx="9144000" cy="5143500" type="screen16x9"/>
  <p:notesSz cx="6858000" cy="9144000"/>
  <p:embeddedFontLst>
    <p:embeddedFont>
      <p:font typeface="Calibri" panose="020F0502020204030204" pitchFamily="34" charset="0"/>
      <p:regular r:id="rId50"/>
      <p:bold r:id="rId51"/>
      <p:italic r:id="rId52"/>
      <p:boldItalic r:id="rId53"/>
    </p:embeddedFont>
    <p:embeddedFont>
      <p:font typeface="Nunito"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9" d="100"/>
          <a:sy n="139" d="100"/>
        </p:scale>
        <p:origin x="726" y="126"/>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4.fntdata"/><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7.fntdata"/><Relationship Id="rId8" Type="http://schemas.openxmlformats.org/officeDocument/2006/relationships/slide" Target="slides/slide7.xml"/><Relationship Id="rId51" Type="http://schemas.openxmlformats.org/officeDocument/2006/relationships/font" Target="fonts/font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3.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 name="Google Shape;12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54e130f775_2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54e130f775_2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54e130f775_2_9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54e130f775_2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54e130f775_4_2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54e130f775_4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g54e130f775_2_4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9" name="Google Shape;209;g54e130f775_2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g54e130f775_4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 name="Google Shape;218;g54e130f775_4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54e130f775_2_10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54e130f775_2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g54e130f775_4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 name="Google Shape;233;g54e130f775_4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g54e130f775_4_1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0" name="Google Shape;240;g54e130f775_4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54e130f775_4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6" name="Google Shape;246;g54e130f775_4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g54f1f8c6c3_0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6" name="Google Shape;256;g54f1f8c6c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50dc86c39d257df6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50dc86c39d257df6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54f1f8c6c3_0_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54f1f8c6c3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54f1f8c6c3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 name="Google Shape;271;g54f1f8c6c3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54f1f8c6c3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54f1f8c6c3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54f8971dec_1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7" name="Google Shape;287;g54f8971dec_1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54f8971dec_1_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5" name="Google Shape;295;g54f8971dec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54f8971dec_1_1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 name="Google Shape;303;g54f8971dec_1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g54f8971dec_1_2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1" name="Google Shape;311;g54f8971dec_1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54f1f8c6c3_0_4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9" name="Google Shape;319;g54f1f8c6c3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g54f1f8c6c3_0_46: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9" name="Google Shape;329;g54f1f8c6c3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4f8971dec_0_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4f8971dec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54e130f775_1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54e130f775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g54f8971dec_0_1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3" name="Google Shape;343;g54f8971dec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54f8971dec_0_1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54f8971dec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54f8971dec_0_2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54f8971dec_0_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54f8971dec_0_3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54f8971dec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54f8971dec_0_3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54f8971dec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Google Shape;379;g54f8971dec_0_4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0" name="Google Shape;380;g54f8971dec_0_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4"/>
        <p:cNvGrpSpPr/>
        <p:nvPr/>
      </p:nvGrpSpPr>
      <p:grpSpPr>
        <a:xfrm>
          <a:off x="0" y="0"/>
          <a:ext cx="0" cy="0"/>
          <a:chOff x="0" y="0"/>
          <a:chExt cx="0" cy="0"/>
        </a:xfrm>
      </p:grpSpPr>
      <p:sp>
        <p:nvSpPr>
          <p:cNvPr id="385" name="Google Shape;385;g54f8971dec_0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6" name="Google Shape;386;g54f8971dec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0"/>
        <p:cNvGrpSpPr/>
        <p:nvPr/>
      </p:nvGrpSpPr>
      <p:grpSpPr>
        <a:xfrm>
          <a:off x="0" y="0"/>
          <a:ext cx="0" cy="0"/>
          <a:chOff x="0" y="0"/>
          <a:chExt cx="0" cy="0"/>
        </a:xfrm>
      </p:grpSpPr>
      <p:sp>
        <p:nvSpPr>
          <p:cNvPr id="391" name="Google Shape;391;g54f8971dec_0_11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2" name="Google Shape;392;g54f8971dec_0_1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54f8971dec_0_5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9" name="Google Shape;399;g54f8971dec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54f8971dec_0_61: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54f8971dec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54e130f775_2_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54e130f775_2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54f8971dec_0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54f8971dec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g54f8971dec_0_7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0" name="Google Shape;420;g54f8971dec_0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54f8971dec_0_8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54f8971dec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Google Shape;433;g54f8971dec_0_8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4" name="Google Shape;434;g54f8971dec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54f8971dec_0_9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0" name="Google Shape;440;g54f8971dec_0_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54f8971dec_0_9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8" name="Google Shape;448;g54f8971dec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g54f8971dec_0_10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4" name="Google Shape;454;g54f8971dec_0_1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54f8971dec_1_4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54f8971dec_1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g54e130f775_2_8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4" name="Google Shape;154;g54e130f775_2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54e130f775_2_5: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54e130f775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54e130f775_4_3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54e130f775_4_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54e130f775_2_6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6" name="Google Shape;176;g54e130f775_2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g54e130f775_2_33: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2" name="Google Shape;182;g54e130f775_2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6"/>
        </a:solidFill>
        <a:effectLst/>
      </p:bgPr>
    </p:bg>
    <p:spTree>
      <p:nvGrpSpPr>
        <p:cNvPr id="1" name="Shape 9"/>
        <p:cNvGrpSpPr/>
        <p:nvPr/>
      </p:nvGrpSpPr>
      <p:grpSpPr>
        <a:xfrm>
          <a:off x="0" y="0"/>
          <a:ext cx="0" cy="0"/>
          <a:chOff x="0" y="0"/>
          <a:chExt cx="0" cy="0"/>
        </a:xfrm>
      </p:grpSpPr>
      <p:sp>
        <p:nvSpPr>
          <p:cNvPr id="10" name="Google Shape;10;p2"/>
          <p:cNvSpPr/>
          <p:nvPr/>
        </p:nvSpPr>
        <p:spPr>
          <a:xfrm>
            <a:off x="31" y="2824500"/>
            <a:ext cx="7370400" cy="2319000"/>
          </a:xfrm>
          <a:prstGeom prst="rtTriangl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3582600" y="1550700"/>
            <a:ext cx="5561400" cy="35928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rot="10800000">
            <a:off x="5058905" y="0"/>
            <a:ext cx="4085100" cy="20526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20327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 name="Google Shape;14;p2"/>
          <p:cNvGrpSpPr/>
          <p:nvPr/>
        </p:nvGrpSpPr>
        <p:grpSpPr>
          <a:xfrm>
            <a:off x="255200" y="592"/>
            <a:ext cx="2250363" cy="1044300"/>
            <a:chOff x="255200" y="592"/>
            <a:chExt cx="2250363" cy="1044300"/>
          </a:xfrm>
        </p:grpSpPr>
        <p:sp>
          <p:nvSpPr>
            <p:cNvPr id="15" name="Google Shape;15;p2"/>
            <p:cNvSpPr/>
            <p:nvPr/>
          </p:nvSpPr>
          <p:spPr>
            <a:xfrm>
              <a:off x="764063"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09632"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55200" y="592"/>
              <a:ext cx="1741500" cy="10443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oogle Shape;18;p2"/>
          <p:cNvGrpSpPr/>
          <p:nvPr/>
        </p:nvGrpSpPr>
        <p:grpSpPr>
          <a:xfrm>
            <a:off x="905395" y="592"/>
            <a:ext cx="2250363" cy="1044300"/>
            <a:chOff x="905395" y="592"/>
            <a:chExt cx="2250363" cy="1044300"/>
          </a:xfrm>
        </p:grpSpPr>
        <p:sp>
          <p:nvSpPr>
            <p:cNvPr id="19" name="Google Shape;19;p2"/>
            <p:cNvSpPr/>
            <p:nvPr/>
          </p:nvSpPr>
          <p:spPr>
            <a:xfrm>
              <a:off x="1414258"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159826"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905395" y="592"/>
              <a:ext cx="1741500" cy="1044300"/>
            </a:xfrm>
            <a:prstGeom prst="parallelogram">
              <a:avLst>
                <a:gd name="adj" fmla="val 153193"/>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 name="Google Shape;22;p2"/>
          <p:cNvGrpSpPr/>
          <p:nvPr/>
        </p:nvGrpSpPr>
        <p:grpSpPr>
          <a:xfrm>
            <a:off x="7057468" y="5088"/>
            <a:ext cx="1851282" cy="752108"/>
            <a:chOff x="6917201" y="0"/>
            <a:chExt cx="2227777" cy="863400"/>
          </a:xfrm>
        </p:grpSpPr>
        <p:sp>
          <p:nvSpPr>
            <p:cNvPr id="23" name="Google Shape;23;p2"/>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 name="Google Shape;26;p2"/>
          <p:cNvGrpSpPr/>
          <p:nvPr/>
        </p:nvGrpSpPr>
        <p:grpSpPr>
          <a:xfrm>
            <a:off x="6553032" y="4217852"/>
            <a:ext cx="2389068" cy="925737"/>
            <a:chOff x="6917201" y="0"/>
            <a:chExt cx="2227777" cy="863400"/>
          </a:xfrm>
        </p:grpSpPr>
        <p:sp>
          <p:nvSpPr>
            <p:cNvPr id="27" name="Google Shape;27;p2"/>
            <p:cNvSpPr/>
            <p:nvPr/>
          </p:nvSpPr>
          <p:spPr>
            <a:xfrm>
              <a:off x="7641677"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279439"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6917201" y="0"/>
              <a:ext cx="1503300" cy="863400"/>
            </a:xfrm>
            <a:prstGeom prst="parallelogram">
              <a:avLst>
                <a:gd name="adj" fmla="val 158024"/>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a:off x="199149" y="4055652"/>
            <a:ext cx="2795414" cy="1083308"/>
            <a:chOff x="6917201" y="0"/>
            <a:chExt cx="2227777" cy="863400"/>
          </a:xfrm>
        </p:grpSpPr>
        <p:sp>
          <p:nvSpPr>
            <p:cNvPr id="31" name="Google Shape;31;p2"/>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txBox="1">
            <a:spLocks noGrp="1"/>
          </p:cNvSpPr>
          <p:nvPr>
            <p:ph type="ctrTitle"/>
          </p:nvPr>
        </p:nvSpPr>
        <p:spPr>
          <a:xfrm>
            <a:off x="1858703" y="1822833"/>
            <a:ext cx="5361300" cy="1448100"/>
          </a:xfrm>
          <a:prstGeom prst="rect">
            <a:avLst/>
          </a:prstGeom>
        </p:spPr>
        <p:txBody>
          <a:bodyPr spcFirstLastPara="1" wrap="square" lIns="91425" tIns="91425" rIns="91425" bIns="91425" anchor="ctr" anchorCtr="0"/>
          <a:lstStyle>
            <a:lvl1pPr lvl="0" algn="ctr">
              <a:spcBef>
                <a:spcPts val="0"/>
              </a:spcBef>
              <a:spcAft>
                <a:spcPts val="0"/>
              </a:spcAft>
              <a:buSzPts val="3800"/>
              <a:buNone/>
              <a:defRPr sz="3800"/>
            </a:lvl1pPr>
            <a:lvl2pPr lvl="1" algn="ctr">
              <a:spcBef>
                <a:spcPts val="0"/>
              </a:spcBef>
              <a:spcAft>
                <a:spcPts val="0"/>
              </a:spcAft>
              <a:buSzPts val="3800"/>
              <a:buNone/>
              <a:defRPr sz="3800"/>
            </a:lvl2pPr>
            <a:lvl3pPr lvl="2" algn="ctr">
              <a:spcBef>
                <a:spcPts val="0"/>
              </a:spcBef>
              <a:spcAft>
                <a:spcPts val="0"/>
              </a:spcAft>
              <a:buSzPts val="3800"/>
              <a:buNone/>
              <a:defRPr sz="3800"/>
            </a:lvl3pPr>
            <a:lvl4pPr lvl="3" algn="ctr">
              <a:spcBef>
                <a:spcPts val="0"/>
              </a:spcBef>
              <a:spcAft>
                <a:spcPts val="0"/>
              </a:spcAft>
              <a:buSzPts val="3800"/>
              <a:buNone/>
              <a:defRPr sz="3800"/>
            </a:lvl4pPr>
            <a:lvl5pPr lvl="4" algn="ctr">
              <a:spcBef>
                <a:spcPts val="0"/>
              </a:spcBef>
              <a:spcAft>
                <a:spcPts val="0"/>
              </a:spcAft>
              <a:buSzPts val="3800"/>
              <a:buNone/>
              <a:defRPr sz="3800"/>
            </a:lvl5pPr>
            <a:lvl6pPr lvl="5" algn="ctr">
              <a:spcBef>
                <a:spcPts val="0"/>
              </a:spcBef>
              <a:spcAft>
                <a:spcPts val="0"/>
              </a:spcAft>
              <a:buSzPts val="3800"/>
              <a:buNone/>
              <a:defRPr sz="3800"/>
            </a:lvl6pPr>
            <a:lvl7pPr lvl="6" algn="ctr">
              <a:spcBef>
                <a:spcPts val="0"/>
              </a:spcBef>
              <a:spcAft>
                <a:spcPts val="0"/>
              </a:spcAft>
              <a:buSzPts val="3800"/>
              <a:buNone/>
              <a:defRPr sz="3800"/>
            </a:lvl7pPr>
            <a:lvl8pPr lvl="7" algn="ctr">
              <a:spcBef>
                <a:spcPts val="0"/>
              </a:spcBef>
              <a:spcAft>
                <a:spcPts val="0"/>
              </a:spcAft>
              <a:buSzPts val="3800"/>
              <a:buNone/>
              <a:defRPr sz="3800"/>
            </a:lvl8pPr>
            <a:lvl9pPr lvl="8" algn="ctr">
              <a:spcBef>
                <a:spcPts val="0"/>
              </a:spcBef>
              <a:spcAft>
                <a:spcPts val="0"/>
              </a:spcAft>
              <a:buSzPts val="3800"/>
              <a:buNone/>
              <a:defRPr sz="3800"/>
            </a:lvl9pPr>
          </a:lstStyle>
          <a:p>
            <a:endParaRPr/>
          </a:p>
        </p:txBody>
      </p:sp>
      <p:sp>
        <p:nvSpPr>
          <p:cNvPr id="35" name="Google Shape;35;p2"/>
          <p:cNvSpPr txBox="1">
            <a:spLocks noGrp="1"/>
          </p:cNvSpPr>
          <p:nvPr>
            <p:ph type="subTitle" idx="1"/>
          </p:nvPr>
        </p:nvSpPr>
        <p:spPr>
          <a:xfrm>
            <a:off x="1858700" y="3413158"/>
            <a:ext cx="5361300" cy="52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Clr>
                <a:schemeClr val="lt1"/>
              </a:buClr>
              <a:buSzPts val="1600"/>
              <a:buNone/>
              <a:defRPr sz="1600">
                <a:solidFill>
                  <a:schemeClr val="lt1"/>
                </a:solidFill>
              </a:defRPr>
            </a:lvl1pPr>
            <a:lvl2pPr lvl="1" algn="ctr">
              <a:lnSpc>
                <a:spcPct val="100000"/>
              </a:lnSpc>
              <a:spcBef>
                <a:spcPts val="0"/>
              </a:spcBef>
              <a:spcAft>
                <a:spcPts val="0"/>
              </a:spcAft>
              <a:buClr>
                <a:schemeClr val="lt1"/>
              </a:buClr>
              <a:buSzPts val="1600"/>
              <a:buNone/>
              <a:defRPr sz="1600">
                <a:solidFill>
                  <a:schemeClr val="lt1"/>
                </a:solidFill>
              </a:defRPr>
            </a:lvl2pPr>
            <a:lvl3pPr lvl="2" algn="ctr">
              <a:lnSpc>
                <a:spcPct val="100000"/>
              </a:lnSpc>
              <a:spcBef>
                <a:spcPts val="0"/>
              </a:spcBef>
              <a:spcAft>
                <a:spcPts val="0"/>
              </a:spcAft>
              <a:buClr>
                <a:schemeClr val="lt1"/>
              </a:buClr>
              <a:buSzPts val="1600"/>
              <a:buNone/>
              <a:defRPr sz="1600">
                <a:solidFill>
                  <a:schemeClr val="lt1"/>
                </a:solidFill>
              </a:defRPr>
            </a:lvl3pPr>
            <a:lvl4pPr lvl="3" algn="ctr">
              <a:lnSpc>
                <a:spcPct val="100000"/>
              </a:lnSpc>
              <a:spcBef>
                <a:spcPts val="0"/>
              </a:spcBef>
              <a:spcAft>
                <a:spcPts val="0"/>
              </a:spcAft>
              <a:buClr>
                <a:schemeClr val="lt1"/>
              </a:buClr>
              <a:buSzPts val="1600"/>
              <a:buNone/>
              <a:defRPr sz="1600">
                <a:solidFill>
                  <a:schemeClr val="lt1"/>
                </a:solidFill>
              </a:defRPr>
            </a:lvl4pPr>
            <a:lvl5pPr lvl="4" algn="ctr">
              <a:lnSpc>
                <a:spcPct val="100000"/>
              </a:lnSpc>
              <a:spcBef>
                <a:spcPts val="0"/>
              </a:spcBef>
              <a:spcAft>
                <a:spcPts val="0"/>
              </a:spcAft>
              <a:buClr>
                <a:schemeClr val="lt1"/>
              </a:buClr>
              <a:buSzPts val="1600"/>
              <a:buNone/>
              <a:defRPr sz="1600">
                <a:solidFill>
                  <a:schemeClr val="lt1"/>
                </a:solidFill>
              </a:defRPr>
            </a:lvl5pPr>
            <a:lvl6pPr lvl="5" algn="ctr">
              <a:lnSpc>
                <a:spcPct val="100000"/>
              </a:lnSpc>
              <a:spcBef>
                <a:spcPts val="0"/>
              </a:spcBef>
              <a:spcAft>
                <a:spcPts val="0"/>
              </a:spcAft>
              <a:buClr>
                <a:schemeClr val="lt1"/>
              </a:buClr>
              <a:buSzPts val="1600"/>
              <a:buNone/>
              <a:defRPr sz="1600">
                <a:solidFill>
                  <a:schemeClr val="lt1"/>
                </a:solidFill>
              </a:defRPr>
            </a:lvl6pPr>
            <a:lvl7pPr lvl="6" algn="ctr">
              <a:lnSpc>
                <a:spcPct val="100000"/>
              </a:lnSpc>
              <a:spcBef>
                <a:spcPts val="0"/>
              </a:spcBef>
              <a:spcAft>
                <a:spcPts val="0"/>
              </a:spcAft>
              <a:buClr>
                <a:schemeClr val="lt1"/>
              </a:buClr>
              <a:buSzPts val="1600"/>
              <a:buNone/>
              <a:defRPr sz="1600">
                <a:solidFill>
                  <a:schemeClr val="lt1"/>
                </a:solidFill>
              </a:defRPr>
            </a:lvl7pPr>
            <a:lvl8pPr lvl="7" algn="ctr">
              <a:lnSpc>
                <a:spcPct val="100000"/>
              </a:lnSpc>
              <a:spcBef>
                <a:spcPts val="0"/>
              </a:spcBef>
              <a:spcAft>
                <a:spcPts val="0"/>
              </a:spcAft>
              <a:buClr>
                <a:schemeClr val="lt1"/>
              </a:buClr>
              <a:buSzPts val="1600"/>
              <a:buNone/>
              <a:defRPr sz="1600">
                <a:solidFill>
                  <a:schemeClr val="lt1"/>
                </a:solidFill>
              </a:defRPr>
            </a:lvl8pPr>
            <a:lvl9pPr lvl="8" algn="ctr">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36" name="Google Shape;36;p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bg>
      <p:bgPr>
        <a:solidFill>
          <a:schemeClr val="accent3"/>
        </a:solidFill>
        <a:effectLst/>
      </p:bgPr>
    </p:bg>
    <p:spTree>
      <p:nvGrpSpPr>
        <p:cNvPr id="1" name="Shape 109"/>
        <p:cNvGrpSpPr/>
        <p:nvPr/>
      </p:nvGrpSpPr>
      <p:grpSpPr>
        <a:xfrm>
          <a:off x="0" y="0"/>
          <a:ext cx="0" cy="0"/>
          <a:chOff x="0" y="0"/>
          <a:chExt cx="0" cy="0"/>
        </a:xfrm>
      </p:grpSpPr>
      <p:sp>
        <p:nvSpPr>
          <p:cNvPr id="110" name="Google Shape;110;p11"/>
          <p:cNvSpPr/>
          <p:nvPr/>
        </p:nvSpPr>
        <p:spPr>
          <a:xfrm flipH="1">
            <a:off x="5569200" y="2834075"/>
            <a:ext cx="3574800" cy="23094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1" name="Google Shape;111;p11"/>
          <p:cNvGrpSpPr/>
          <p:nvPr/>
        </p:nvGrpSpPr>
        <p:grpSpPr>
          <a:xfrm>
            <a:off x="5959222" y="4119576"/>
            <a:ext cx="2520952" cy="1024165"/>
            <a:chOff x="6917201" y="0"/>
            <a:chExt cx="2227777" cy="863400"/>
          </a:xfrm>
        </p:grpSpPr>
        <p:sp>
          <p:nvSpPr>
            <p:cNvPr id="112" name="Google Shape;112;p11"/>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1"/>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1"/>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11"/>
          <p:cNvGrpSpPr/>
          <p:nvPr/>
        </p:nvGrpSpPr>
        <p:grpSpPr>
          <a:xfrm>
            <a:off x="199149" y="2"/>
            <a:ext cx="2795414" cy="1083308"/>
            <a:chOff x="6917201" y="0"/>
            <a:chExt cx="2227777" cy="863400"/>
          </a:xfrm>
        </p:grpSpPr>
        <p:sp>
          <p:nvSpPr>
            <p:cNvPr id="116" name="Google Shape;116;p11"/>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1"/>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1"/>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9" name="Google Shape;119;p11"/>
          <p:cNvSpPr txBox="1">
            <a:spLocks noGrp="1"/>
          </p:cNvSpPr>
          <p:nvPr>
            <p:ph type="title" hasCustomPrompt="1"/>
          </p:nvPr>
        </p:nvSpPr>
        <p:spPr>
          <a:xfrm>
            <a:off x="1385850" y="1383850"/>
            <a:ext cx="6372300" cy="13797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8600"/>
              <a:buNone/>
              <a:defRPr sz="8600">
                <a:solidFill>
                  <a:schemeClr val="dk2"/>
                </a:solidFill>
              </a:defRPr>
            </a:lvl1pPr>
            <a:lvl2pPr lvl="1" algn="ctr">
              <a:spcBef>
                <a:spcPts val="0"/>
              </a:spcBef>
              <a:spcAft>
                <a:spcPts val="0"/>
              </a:spcAft>
              <a:buClr>
                <a:schemeClr val="dk2"/>
              </a:buClr>
              <a:buSzPts val="8600"/>
              <a:buNone/>
              <a:defRPr sz="8600">
                <a:solidFill>
                  <a:schemeClr val="dk2"/>
                </a:solidFill>
              </a:defRPr>
            </a:lvl2pPr>
            <a:lvl3pPr lvl="2" algn="ctr">
              <a:spcBef>
                <a:spcPts val="0"/>
              </a:spcBef>
              <a:spcAft>
                <a:spcPts val="0"/>
              </a:spcAft>
              <a:buClr>
                <a:schemeClr val="dk2"/>
              </a:buClr>
              <a:buSzPts val="8600"/>
              <a:buNone/>
              <a:defRPr sz="8600">
                <a:solidFill>
                  <a:schemeClr val="dk2"/>
                </a:solidFill>
              </a:defRPr>
            </a:lvl3pPr>
            <a:lvl4pPr lvl="3" algn="ctr">
              <a:spcBef>
                <a:spcPts val="0"/>
              </a:spcBef>
              <a:spcAft>
                <a:spcPts val="0"/>
              </a:spcAft>
              <a:buClr>
                <a:schemeClr val="dk2"/>
              </a:buClr>
              <a:buSzPts val="8600"/>
              <a:buNone/>
              <a:defRPr sz="8600">
                <a:solidFill>
                  <a:schemeClr val="dk2"/>
                </a:solidFill>
              </a:defRPr>
            </a:lvl4pPr>
            <a:lvl5pPr lvl="4" algn="ctr">
              <a:spcBef>
                <a:spcPts val="0"/>
              </a:spcBef>
              <a:spcAft>
                <a:spcPts val="0"/>
              </a:spcAft>
              <a:buClr>
                <a:schemeClr val="dk2"/>
              </a:buClr>
              <a:buSzPts val="8600"/>
              <a:buNone/>
              <a:defRPr sz="8600">
                <a:solidFill>
                  <a:schemeClr val="dk2"/>
                </a:solidFill>
              </a:defRPr>
            </a:lvl5pPr>
            <a:lvl6pPr lvl="5" algn="ctr">
              <a:spcBef>
                <a:spcPts val="0"/>
              </a:spcBef>
              <a:spcAft>
                <a:spcPts val="0"/>
              </a:spcAft>
              <a:buClr>
                <a:schemeClr val="dk2"/>
              </a:buClr>
              <a:buSzPts val="8600"/>
              <a:buNone/>
              <a:defRPr sz="8600">
                <a:solidFill>
                  <a:schemeClr val="dk2"/>
                </a:solidFill>
              </a:defRPr>
            </a:lvl6pPr>
            <a:lvl7pPr lvl="6" algn="ctr">
              <a:spcBef>
                <a:spcPts val="0"/>
              </a:spcBef>
              <a:spcAft>
                <a:spcPts val="0"/>
              </a:spcAft>
              <a:buClr>
                <a:schemeClr val="dk2"/>
              </a:buClr>
              <a:buSzPts val="8600"/>
              <a:buNone/>
              <a:defRPr sz="8600">
                <a:solidFill>
                  <a:schemeClr val="dk2"/>
                </a:solidFill>
              </a:defRPr>
            </a:lvl7pPr>
            <a:lvl8pPr lvl="7" algn="ctr">
              <a:spcBef>
                <a:spcPts val="0"/>
              </a:spcBef>
              <a:spcAft>
                <a:spcPts val="0"/>
              </a:spcAft>
              <a:buClr>
                <a:schemeClr val="dk2"/>
              </a:buClr>
              <a:buSzPts val="8600"/>
              <a:buNone/>
              <a:defRPr sz="8600">
                <a:solidFill>
                  <a:schemeClr val="dk2"/>
                </a:solidFill>
              </a:defRPr>
            </a:lvl8pPr>
            <a:lvl9pPr lvl="8" algn="ctr">
              <a:spcBef>
                <a:spcPts val="0"/>
              </a:spcBef>
              <a:spcAft>
                <a:spcPts val="0"/>
              </a:spcAft>
              <a:buClr>
                <a:schemeClr val="dk2"/>
              </a:buClr>
              <a:buSzPts val="8600"/>
              <a:buNone/>
              <a:defRPr sz="8600">
                <a:solidFill>
                  <a:schemeClr val="dk2"/>
                </a:solidFill>
              </a:defRPr>
            </a:lvl9pPr>
          </a:lstStyle>
          <a:p>
            <a:r>
              <a:t>xx%</a:t>
            </a:r>
          </a:p>
        </p:txBody>
      </p:sp>
      <p:sp>
        <p:nvSpPr>
          <p:cNvPr id="120" name="Google Shape;120;p11"/>
          <p:cNvSpPr txBox="1">
            <a:spLocks noGrp="1"/>
          </p:cNvSpPr>
          <p:nvPr>
            <p:ph type="body" idx="1"/>
          </p:nvPr>
        </p:nvSpPr>
        <p:spPr>
          <a:xfrm>
            <a:off x="1385850" y="2863850"/>
            <a:ext cx="6372300" cy="641100"/>
          </a:xfrm>
          <a:prstGeom prst="rect">
            <a:avLst/>
          </a:prstGeom>
        </p:spPr>
        <p:txBody>
          <a:bodyPr spcFirstLastPara="1" wrap="square" lIns="91425" tIns="91425" rIns="91425" bIns="91425" anchor="t" anchorCtr="0"/>
          <a:lstStyle>
            <a:lvl1pPr marL="457200" lvl="0" indent="-311150" algn="ctr">
              <a:spcBef>
                <a:spcPts val="0"/>
              </a:spcBef>
              <a:spcAft>
                <a:spcPts val="0"/>
              </a:spcAft>
              <a:buSzPts val="1300"/>
              <a:buChar char="●"/>
              <a:defRPr/>
            </a:lvl1pPr>
            <a:lvl2pPr marL="914400" lvl="1" indent="-298450" algn="ctr">
              <a:spcBef>
                <a:spcPts val="1600"/>
              </a:spcBef>
              <a:spcAft>
                <a:spcPts val="0"/>
              </a:spcAft>
              <a:buSzPts val="1100"/>
              <a:buChar char="○"/>
              <a:defRPr/>
            </a:lvl2pPr>
            <a:lvl3pPr marL="1371600" lvl="2" indent="-298450" algn="ctr">
              <a:spcBef>
                <a:spcPts val="1600"/>
              </a:spcBef>
              <a:spcAft>
                <a:spcPts val="0"/>
              </a:spcAft>
              <a:buSzPts val="1100"/>
              <a:buChar char="■"/>
              <a:defRPr/>
            </a:lvl3pPr>
            <a:lvl4pPr marL="1828800" lvl="3" indent="-298450" algn="ctr">
              <a:spcBef>
                <a:spcPts val="1600"/>
              </a:spcBef>
              <a:spcAft>
                <a:spcPts val="0"/>
              </a:spcAft>
              <a:buSzPts val="1100"/>
              <a:buChar char="●"/>
              <a:defRPr/>
            </a:lvl4pPr>
            <a:lvl5pPr marL="2286000" lvl="4" indent="-298450" algn="ctr">
              <a:spcBef>
                <a:spcPts val="1600"/>
              </a:spcBef>
              <a:spcAft>
                <a:spcPts val="0"/>
              </a:spcAft>
              <a:buSzPts val="1100"/>
              <a:buChar char="○"/>
              <a:defRPr/>
            </a:lvl5pPr>
            <a:lvl6pPr marL="2743200" lvl="5" indent="-298450" algn="ctr">
              <a:spcBef>
                <a:spcPts val="1600"/>
              </a:spcBef>
              <a:spcAft>
                <a:spcPts val="0"/>
              </a:spcAft>
              <a:buSzPts val="1100"/>
              <a:buChar char="■"/>
              <a:defRPr/>
            </a:lvl6pPr>
            <a:lvl7pPr marL="3200400" lvl="6" indent="-298450" algn="ctr">
              <a:spcBef>
                <a:spcPts val="1600"/>
              </a:spcBef>
              <a:spcAft>
                <a:spcPts val="0"/>
              </a:spcAft>
              <a:buSzPts val="1100"/>
              <a:buChar char="●"/>
              <a:defRPr/>
            </a:lvl7pPr>
            <a:lvl8pPr marL="3657600" lvl="7" indent="-298450" algn="ctr">
              <a:spcBef>
                <a:spcPts val="1600"/>
              </a:spcBef>
              <a:spcAft>
                <a:spcPts val="0"/>
              </a:spcAft>
              <a:buSzPts val="1100"/>
              <a:buChar char="○"/>
              <a:defRPr/>
            </a:lvl8pPr>
            <a:lvl9pPr marL="4114800" lvl="8" indent="-298450" algn="ctr">
              <a:spcBef>
                <a:spcPts val="1600"/>
              </a:spcBef>
              <a:spcAft>
                <a:spcPts val="1600"/>
              </a:spcAft>
              <a:buSzPts val="1100"/>
              <a:buChar char="■"/>
              <a:defRPr/>
            </a:lvl9pPr>
          </a:lstStyle>
          <a:p>
            <a:endParaRPr/>
          </a:p>
        </p:txBody>
      </p:sp>
      <p:sp>
        <p:nvSpPr>
          <p:cNvPr id="121" name="Google Shape;121;p11"/>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2"/>
        <p:cNvGrpSpPr/>
        <p:nvPr/>
      </p:nvGrpSpPr>
      <p:grpSpPr>
        <a:xfrm>
          <a:off x="0" y="0"/>
          <a:ext cx="0" cy="0"/>
          <a:chOff x="0" y="0"/>
          <a:chExt cx="0" cy="0"/>
        </a:xfrm>
      </p:grpSpPr>
      <p:sp>
        <p:nvSpPr>
          <p:cNvPr id="123" name="Google Shape;123;p12"/>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3"/>
        </a:solidFill>
        <a:effectLst/>
      </p:bgPr>
    </p:bg>
    <p:spTree>
      <p:nvGrpSpPr>
        <p:cNvPr id="1" name="Shape 37"/>
        <p:cNvGrpSpPr/>
        <p:nvPr/>
      </p:nvGrpSpPr>
      <p:grpSpPr>
        <a:xfrm>
          <a:off x="0" y="0"/>
          <a:ext cx="0" cy="0"/>
          <a:chOff x="0" y="0"/>
          <a:chExt cx="0" cy="0"/>
        </a:xfrm>
      </p:grpSpPr>
      <p:sp>
        <p:nvSpPr>
          <p:cNvPr id="38" name="Google Shape;38;p3"/>
          <p:cNvSpPr/>
          <p:nvPr/>
        </p:nvSpPr>
        <p:spPr>
          <a:xfrm flipH="1">
            <a:off x="4757100" y="2309400"/>
            <a:ext cx="4386900" cy="2834100"/>
          </a:xfrm>
          <a:prstGeom prst="rtTriangle">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 name="Google Shape;39;p3"/>
          <p:cNvGrpSpPr/>
          <p:nvPr/>
        </p:nvGrpSpPr>
        <p:grpSpPr>
          <a:xfrm>
            <a:off x="5594191" y="3961115"/>
            <a:ext cx="2910145" cy="1182340"/>
            <a:chOff x="6917201" y="0"/>
            <a:chExt cx="2227777" cy="863400"/>
          </a:xfrm>
        </p:grpSpPr>
        <p:sp>
          <p:nvSpPr>
            <p:cNvPr id="40" name="Google Shape;40;p3"/>
            <p:cNvSpPr/>
            <p:nvPr/>
          </p:nvSpPr>
          <p:spPr>
            <a:xfrm>
              <a:off x="7641677"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p:nvPr/>
          </p:nvSpPr>
          <p:spPr>
            <a:xfrm>
              <a:off x="7279439"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3"/>
            <p:cNvSpPr/>
            <p:nvPr/>
          </p:nvSpPr>
          <p:spPr>
            <a:xfrm>
              <a:off x="6917201" y="0"/>
              <a:ext cx="1503300" cy="863400"/>
            </a:xfrm>
            <a:prstGeom prst="parallelogram">
              <a:avLst>
                <a:gd name="adj" fmla="val 158024"/>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 name="Google Shape;43;p3"/>
          <p:cNvGrpSpPr/>
          <p:nvPr/>
        </p:nvGrpSpPr>
        <p:grpSpPr>
          <a:xfrm>
            <a:off x="199149" y="2"/>
            <a:ext cx="2795414" cy="1083308"/>
            <a:chOff x="6917201" y="0"/>
            <a:chExt cx="2227777" cy="863400"/>
          </a:xfrm>
        </p:grpSpPr>
        <p:sp>
          <p:nvSpPr>
            <p:cNvPr id="44" name="Google Shape;44;p3"/>
            <p:cNvSpPr/>
            <p:nvPr/>
          </p:nvSpPr>
          <p:spPr>
            <a:xfrm>
              <a:off x="7641677"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3"/>
            <p:cNvSpPr/>
            <p:nvPr/>
          </p:nvSpPr>
          <p:spPr>
            <a:xfrm>
              <a:off x="7279439"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3"/>
            <p:cNvSpPr/>
            <p:nvPr/>
          </p:nvSpPr>
          <p:spPr>
            <a:xfrm>
              <a:off x="6917201" y="0"/>
              <a:ext cx="1503300" cy="863400"/>
            </a:xfrm>
            <a:prstGeom prst="parallelogram">
              <a:avLst>
                <a:gd name="adj" fmla="val 158024"/>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47;p3"/>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lstStyle>
            <a:lvl1pPr lvl="0" algn="ctr">
              <a:spcBef>
                <a:spcPts val="0"/>
              </a:spcBef>
              <a:spcAft>
                <a:spcPts val="0"/>
              </a:spcAft>
              <a:buClr>
                <a:schemeClr val="dk2"/>
              </a:buClr>
              <a:buSzPts val="3200"/>
              <a:buNone/>
              <a:defRPr sz="3200">
                <a:solidFill>
                  <a:schemeClr val="dk2"/>
                </a:solidFill>
              </a:defRPr>
            </a:lvl1pPr>
            <a:lvl2pPr lvl="1" algn="ctr">
              <a:spcBef>
                <a:spcPts val="0"/>
              </a:spcBef>
              <a:spcAft>
                <a:spcPts val="0"/>
              </a:spcAft>
              <a:buClr>
                <a:schemeClr val="dk2"/>
              </a:buClr>
              <a:buSzPts val="3200"/>
              <a:buNone/>
              <a:defRPr sz="3200">
                <a:solidFill>
                  <a:schemeClr val="dk2"/>
                </a:solidFill>
              </a:defRPr>
            </a:lvl2pPr>
            <a:lvl3pPr lvl="2" algn="ctr">
              <a:spcBef>
                <a:spcPts val="0"/>
              </a:spcBef>
              <a:spcAft>
                <a:spcPts val="0"/>
              </a:spcAft>
              <a:buClr>
                <a:schemeClr val="dk2"/>
              </a:buClr>
              <a:buSzPts val="3200"/>
              <a:buNone/>
              <a:defRPr sz="3200">
                <a:solidFill>
                  <a:schemeClr val="dk2"/>
                </a:solidFill>
              </a:defRPr>
            </a:lvl3pPr>
            <a:lvl4pPr lvl="3" algn="ctr">
              <a:spcBef>
                <a:spcPts val="0"/>
              </a:spcBef>
              <a:spcAft>
                <a:spcPts val="0"/>
              </a:spcAft>
              <a:buClr>
                <a:schemeClr val="dk2"/>
              </a:buClr>
              <a:buSzPts val="3200"/>
              <a:buNone/>
              <a:defRPr sz="3200">
                <a:solidFill>
                  <a:schemeClr val="dk2"/>
                </a:solidFill>
              </a:defRPr>
            </a:lvl4pPr>
            <a:lvl5pPr lvl="4" algn="ctr">
              <a:spcBef>
                <a:spcPts val="0"/>
              </a:spcBef>
              <a:spcAft>
                <a:spcPts val="0"/>
              </a:spcAft>
              <a:buClr>
                <a:schemeClr val="dk2"/>
              </a:buClr>
              <a:buSzPts val="3200"/>
              <a:buNone/>
              <a:defRPr sz="3200">
                <a:solidFill>
                  <a:schemeClr val="dk2"/>
                </a:solidFill>
              </a:defRPr>
            </a:lvl5pPr>
            <a:lvl6pPr lvl="5" algn="ctr">
              <a:spcBef>
                <a:spcPts val="0"/>
              </a:spcBef>
              <a:spcAft>
                <a:spcPts val="0"/>
              </a:spcAft>
              <a:buClr>
                <a:schemeClr val="dk2"/>
              </a:buClr>
              <a:buSzPts val="3200"/>
              <a:buNone/>
              <a:defRPr sz="3200">
                <a:solidFill>
                  <a:schemeClr val="dk2"/>
                </a:solidFill>
              </a:defRPr>
            </a:lvl6pPr>
            <a:lvl7pPr lvl="6" algn="ctr">
              <a:spcBef>
                <a:spcPts val="0"/>
              </a:spcBef>
              <a:spcAft>
                <a:spcPts val="0"/>
              </a:spcAft>
              <a:buClr>
                <a:schemeClr val="dk2"/>
              </a:buClr>
              <a:buSzPts val="3200"/>
              <a:buNone/>
              <a:defRPr sz="3200">
                <a:solidFill>
                  <a:schemeClr val="dk2"/>
                </a:solidFill>
              </a:defRPr>
            </a:lvl7pPr>
            <a:lvl8pPr lvl="7" algn="ctr">
              <a:spcBef>
                <a:spcPts val="0"/>
              </a:spcBef>
              <a:spcAft>
                <a:spcPts val="0"/>
              </a:spcAft>
              <a:buClr>
                <a:schemeClr val="dk2"/>
              </a:buClr>
              <a:buSzPts val="3200"/>
              <a:buNone/>
              <a:defRPr sz="3200">
                <a:solidFill>
                  <a:schemeClr val="dk2"/>
                </a:solidFill>
              </a:defRPr>
            </a:lvl8pPr>
            <a:lvl9pPr lvl="8" algn="ctr">
              <a:spcBef>
                <a:spcPts val="0"/>
              </a:spcBef>
              <a:spcAft>
                <a:spcPts val="0"/>
              </a:spcAft>
              <a:buClr>
                <a:schemeClr val="dk2"/>
              </a:buClr>
              <a:buSzPts val="3200"/>
              <a:buNone/>
              <a:defRPr sz="3200">
                <a:solidFill>
                  <a:schemeClr val="dk2"/>
                </a:solidFill>
              </a:defRPr>
            </a:lvl9pPr>
          </a:lstStyle>
          <a:p>
            <a:endParaRPr/>
          </a:p>
        </p:txBody>
      </p:sp>
      <p:sp>
        <p:nvSpPr>
          <p:cNvPr id="48" name="Google Shape;48;p3"/>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2"/>
        </a:solidFill>
        <a:effectLst/>
      </p:bgPr>
    </p:bg>
    <p:spTree>
      <p:nvGrpSpPr>
        <p:cNvPr id="1" name="Shape 49"/>
        <p:cNvGrpSpPr/>
        <p:nvPr/>
      </p:nvGrpSpPr>
      <p:grpSpPr>
        <a:xfrm>
          <a:off x="0" y="0"/>
          <a:ext cx="0" cy="0"/>
          <a:chOff x="0" y="0"/>
          <a:chExt cx="0" cy="0"/>
        </a:xfrm>
      </p:grpSpPr>
      <p:sp>
        <p:nvSpPr>
          <p:cNvPr id="50" name="Google Shape;50;p4"/>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4"/>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4"/>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54" name="Google Shape;54;p4"/>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55" name="Google Shape;55;p4"/>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bg>
      <p:bgPr>
        <a:solidFill>
          <a:schemeClr val="dk2"/>
        </a:solidFill>
        <a:effectLst/>
      </p:bgPr>
    </p:bg>
    <p:spTree>
      <p:nvGrpSpPr>
        <p:cNvPr id="1" name="Shape 56"/>
        <p:cNvGrpSpPr/>
        <p:nvPr/>
      </p:nvGrpSpPr>
      <p:grpSpPr>
        <a:xfrm>
          <a:off x="0" y="0"/>
          <a:ext cx="0" cy="0"/>
          <a:chOff x="0" y="0"/>
          <a:chExt cx="0" cy="0"/>
        </a:xfrm>
      </p:grpSpPr>
      <p:sp>
        <p:nvSpPr>
          <p:cNvPr id="57" name="Google Shape;57;p5"/>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5"/>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5"/>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1" name="Google Shape;61;p5"/>
          <p:cNvSpPr txBox="1">
            <a:spLocks noGrp="1"/>
          </p:cNvSpPr>
          <p:nvPr>
            <p:ph type="body" idx="1"/>
          </p:nvPr>
        </p:nvSpPr>
        <p:spPr>
          <a:xfrm>
            <a:off x="819150"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2" name="Google Shape;62;p5"/>
          <p:cNvSpPr txBox="1">
            <a:spLocks noGrp="1"/>
          </p:cNvSpPr>
          <p:nvPr>
            <p:ph type="body" idx="2"/>
          </p:nvPr>
        </p:nvSpPr>
        <p:spPr>
          <a:xfrm>
            <a:off x="4638675" y="1990725"/>
            <a:ext cx="3686100" cy="24480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63" name="Google Shape;63;p5"/>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solidFill>
          <a:schemeClr val="dk2"/>
        </a:solidFill>
        <a:effectLst/>
      </p:bgPr>
    </p:bg>
    <p:spTree>
      <p:nvGrpSpPr>
        <p:cNvPr id="1" name="Shape 64"/>
        <p:cNvGrpSpPr/>
        <p:nvPr/>
      </p:nvGrpSpPr>
      <p:grpSpPr>
        <a:xfrm>
          <a:off x="0" y="0"/>
          <a:ext cx="0" cy="0"/>
          <a:chOff x="0" y="0"/>
          <a:chExt cx="0" cy="0"/>
        </a:xfrm>
      </p:grpSpPr>
      <p:sp>
        <p:nvSpPr>
          <p:cNvPr id="65" name="Google Shape;65;p6"/>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6"/>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6"/>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69" name="Google Shape;69;p6"/>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accent3"/>
        </a:solidFill>
        <a:effectLst/>
      </p:bgPr>
    </p:bg>
    <p:spTree>
      <p:nvGrpSpPr>
        <p:cNvPr id="1" name="Shape 70"/>
        <p:cNvGrpSpPr/>
        <p:nvPr/>
      </p:nvGrpSpPr>
      <p:grpSpPr>
        <a:xfrm>
          <a:off x="0" y="0"/>
          <a:ext cx="0" cy="0"/>
          <a:chOff x="0" y="0"/>
          <a:chExt cx="0" cy="0"/>
        </a:xfrm>
      </p:grpSpPr>
      <p:sp>
        <p:nvSpPr>
          <p:cNvPr id="71" name="Google Shape;71;p7"/>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7"/>
          <p:cNvSpPr/>
          <p:nvPr/>
        </p:nvSpPr>
        <p:spPr>
          <a:xfrm>
            <a:off x="31" y="2824500"/>
            <a:ext cx="7370400" cy="23190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7"/>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7"/>
          <p:cNvSpPr txBox="1">
            <a:spLocks noGrp="1"/>
          </p:cNvSpPr>
          <p:nvPr>
            <p:ph type="title"/>
          </p:nvPr>
        </p:nvSpPr>
        <p:spPr>
          <a:xfrm>
            <a:off x="819150" y="845600"/>
            <a:ext cx="3709200" cy="1383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75" name="Google Shape;75;p7"/>
          <p:cNvSpPr txBox="1">
            <a:spLocks noGrp="1"/>
          </p:cNvSpPr>
          <p:nvPr>
            <p:ph type="body" idx="1"/>
          </p:nvPr>
        </p:nvSpPr>
        <p:spPr>
          <a:xfrm>
            <a:off x="830700" y="2319050"/>
            <a:ext cx="3709200" cy="21198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76" name="Google Shape;76;p7"/>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1"/>
        </a:solidFill>
        <a:effectLst/>
      </p:bgPr>
    </p:bg>
    <p:spTree>
      <p:nvGrpSpPr>
        <p:cNvPr id="1" name="Shape 77"/>
        <p:cNvGrpSpPr/>
        <p:nvPr/>
      </p:nvGrpSpPr>
      <p:grpSpPr>
        <a:xfrm>
          <a:off x="0" y="0"/>
          <a:ext cx="0" cy="0"/>
          <a:chOff x="0" y="0"/>
          <a:chExt cx="0" cy="0"/>
        </a:xfrm>
      </p:grpSpPr>
      <p:sp>
        <p:nvSpPr>
          <p:cNvPr id="78" name="Google Shape;78;p8"/>
          <p:cNvSpPr/>
          <p:nvPr/>
        </p:nvSpPr>
        <p:spPr>
          <a:xfrm>
            <a:off x="0" y="2823144"/>
            <a:ext cx="7369200" cy="2316900"/>
          </a:xfrm>
          <a:prstGeom prst="rtTriangl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8"/>
          <p:cNvSpPr/>
          <p:nvPr/>
        </p:nvSpPr>
        <p:spPr>
          <a:xfrm flipH="1">
            <a:off x="3583210" y="1554113"/>
            <a:ext cx="5560500" cy="35895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0" name="Google Shape;80;p8"/>
          <p:cNvGrpSpPr/>
          <p:nvPr/>
        </p:nvGrpSpPr>
        <p:grpSpPr>
          <a:xfrm>
            <a:off x="255991" y="-118"/>
            <a:ext cx="2251347" cy="1043408"/>
            <a:chOff x="3961956" y="4383950"/>
            <a:chExt cx="1160548" cy="548700"/>
          </a:xfrm>
        </p:grpSpPr>
        <p:sp>
          <p:nvSpPr>
            <p:cNvPr id="81" name="Google Shape;81;p8"/>
            <p:cNvSpPr/>
            <p:nvPr/>
          </p:nvSpPr>
          <p:spPr>
            <a:xfrm>
              <a:off x="4224904"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8"/>
            <p:cNvSpPr/>
            <p:nvPr/>
          </p:nvSpPr>
          <p:spPr>
            <a:xfrm>
              <a:off x="4093430"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8"/>
            <p:cNvSpPr/>
            <p:nvPr/>
          </p:nvSpPr>
          <p:spPr>
            <a:xfrm>
              <a:off x="3961956" y="4383950"/>
              <a:ext cx="897600" cy="548700"/>
            </a:xfrm>
            <a:prstGeom prst="parallelogram">
              <a:avLst>
                <a:gd name="adj" fmla="val 153193"/>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8"/>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 name="Google Shape;85;p8"/>
          <p:cNvGrpSpPr/>
          <p:nvPr/>
        </p:nvGrpSpPr>
        <p:grpSpPr>
          <a:xfrm>
            <a:off x="34934" y="4522125"/>
            <a:ext cx="1593306" cy="617072"/>
            <a:chOff x="6917201" y="0"/>
            <a:chExt cx="2227777" cy="863400"/>
          </a:xfrm>
        </p:grpSpPr>
        <p:sp>
          <p:nvSpPr>
            <p:cNvPr id="86" name="Google Shape;86;p8"/>
            <p:cNvSpPr/>
            <p:nvPr/>
          </p:nvSpPr>
          <p:spPr>
            <a:xfrm>
              <a:off x="7641677"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8"/>
            <p:cNvSpPr/>
            <p:nvPr/>
          </p:nvSpPr>
          <p:spPr>
            <a:xfrm>
              <a:off x="7279439"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8"/>
            <p:cNvSpPr/>
            <p:nvPr/>
          </p:nvSpPr>
          <p:spPr>
            <a:xfrm>
              <a:off x="6917201" y="0"/>
              <a:ext cx="1503300" cy="863400"/>
            </a:xfrm>
            <a:prstGeom prst="parallelogram">
              <a:avLst>
                <a:gd name="adj" fmla="val 158024"/>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8"/>
          <p:cNvGrpSpPr/>
          <p:nvPr/>
        </p:nvGrpSpPr>
        <p:grpSpPr>
          <a:xfrm>
            <a:off x="5886353" y="1243"/>
            <a:ext cx="3257455" cy="1261514"/>
            <a:chOff x="6917201" y="0"/>
            <a:chExt cx="2227777" cy="863400"/>
          </a:xfrm>
        </p:grpSpPr>
        <p:sp>
          <p:nvSpPr>
            <p:cNvPr id="90" name="Google Shape;90;p8"/>
            <p:cNvSpPr/>
            <p:nvPr/>
          </p:nvSpPr>
          <p:spPr>
            <a:xfrm>
              <a:off x="7641677"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8"/>
            <p:cNvSpPr/>
            <p:nvPr/>
          </p:nvSpPr>
          <p:spPr>
            <a:xfrm>
              <a:off x="7279439"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8"/>
            <p:cNvSpPr/>
            <p:nvPr/>
          </p:nvSpPr>
          <p:spPr>
            <a:xfrm>
              <a:off x="6917201" y="0"/>
              <a:ext cx="1503300" cy="863400"/>
            </a:xfrm>
            <a:prstGeom prst="parallelogram">
              <a:avLst>
                <a:gd name="adj" fmla="val 158024"/>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3" name="Google Shape;93;p8"/>
          <p:cNvSpPr txBox="1">
            <a:spLocks noGrp="1"/>
          </p:cNvSpPr>
          <p:nvPr>
            <p:ph type="title"/>
          </p:nvPr>
        </p:nvSpPr>
        <p:spPr>
          <a:xfrm>
            <a:off x="1393929" y="1301146"/>
            <a:ext cx="6366900" cy="2539200"/>
          </a:xfrm>
          <a:prstGeom prst="rect">
            <a:avLst/>
          </a:prstGeom>
        </p:spPr>
        <p:txBody>
          <a:bodyPr spcFirstLastPara="1" wrap="square" lIns="91425" tIns="91425" rIns="91425" bIns="91425" anchor="ctr" anchorCtr="0"/>
          <a:lstStyle>
            <a:lvl1pPr lvl="0" algn="ctr">
              <a:spcBef>
                <a:spcPts val="0"/>
              </a:spcBef>
              <a:spcAft>
                <a:spcPts val="0"/>
              </a:spcAft>
              <a:buSzPts val="3200"/>
              <a:buNone/>
              <a:defRPr sz="3200"/>
            </a:lvl1pPr>
            <a:lvl2pPr lvl="1" algn="ctr">
              <a:spcBef>
                <a:spcPts val="0"/>
              </a:spcBef>
              <a:spcAft>
                <a:spcPts val="0"/>
              </a:spcAft>
              <a:buSzPts val="3200"/>
              <a:buNone/>
              <a:defRPr sz="3200"/>
            </a:lvl2pPr>
            <a:lvl3pPr lvl="2" algn="ctr">
              <a:spcBef>
                <a:spcPts val="0"/>
              </a:spcBef>
              <a:spcAft>
                <a:spcPts val="0"/>
              </a:spcAft>
              <a:buSzPts val="3200"/>
              <a:buNone/>
              <a:defRPr sz="3200"/>
            </a:lvl3pPr>
            <a:lvl4pPr lvl="3" algn="ctr">
              <a:spcBef>
                <a:spcPts val="0"/>
              </a:spcBef>
              <a:spcAft>
                <a:spcPts val="0"/>
              </a:spcAft>
              <a:buSzPts val="3200"/>
              <a:buNone/>
              <a:defRPr sz="3200"/>
            </a:lvl4pPr>
            <a:lvl5pPr lvl="4" algn="ctr">
              <a:spcBef>
                <a:spcPts val="0"/>
              </a:spcBef>
              <a:spcAft>
                <a:spcPts val="0"/>
              </a:spcAft>
              <a:buSzPts val="3200"/>
              <a:buNone/>
              <a:defRPr sz="3200"/>
            </a:lvl5pPr>
            <a:lvl6pPr lvl="5" algn="ctr">
              <a:spcBef>
                <a:spcPts val="0"/>
              </a:spcBef>
              <a:spcAft>
                <a:spcPts val="0"/>
              </a:spcAft>
              <a:buSzPts val="3200"/>
              <a:buNone/>
              <a:defRPr sz="3200"/>
            </a:lvl6pPr>
            <a:lvl7pPr lvl="6" algn="ctr">
              <a:spcBef>
                <a:spcPts val="0"/>
              </a:spcBef>
              <a:spcAft>
                <a:spcPts val="0"/>
              </a:spcAft>
              <a:buSzPts val="3200"/>
              <a:buNone/>
              <a:defRPr sz="3200"/>
            </a:lvl7pPr>
            <a:lvl8pPr lvl="7" algn="ctr">
              <a:spcBef>
                <a:spcPts val="0"/>
              </a:spcBef>
              <a:spcAft>
                <a:spcPts val="0"/>
              </a:spcAft>
              <a:buSzPts val="3200"/>
              <a:buNone/>
              <a:defRPr sz="3200"/>
            </a:lvl8pPr>
            <a:lvl9pPr lvl="8" algn="ctr">
              <a:spcBef>
                <a:spcPts val="0"/>
              </a:spcBef>
              <a:spcAft>
                <a:spcPts val="0"/>
              </a:spcAft>
              <a:buSzPts val="3200"/>
              <a:buNone/>
              <a:defRPr sz="3200"/>
            </a:lvl9pPr>
          </a:lstStyle>
          <a:p>
            <a:endParaRPr/>
          </a:p>
        </p:txBody>
      </p:sp>
      <p:sp>
        <p:nvSpPr>
          <p:cNvPr id="94" name="Google Shape;94;p8"/>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95"/>
        <p:cNvGrpSpPr/>
        <p:nvPr/>
      </p:nvGrpSpPr>
      <p:grpSpPr>
        <a:xfrm>
          <a:off x="0" y="0"/>
          <a:ext cx="0" cy="0"/>
          <a:chOff x="0" y="0"/>
          <a:chExt cx="0" cy="0"/>
        </a:xfrm>
      </p:grpSpPr>
      <p:sp>
        <p:nvSpPr>
          <p:cNvPr id="96" name="Google Shape;96;p9"/>
          <p:cNvSpPr/>
          <p:nvPr/>
        </p:nvSpPr>
        <p:spPr>
          <a:xfrm flipH="1">
            <a:off x="3582600" y="1550700"/>
            <a:ext cx="5561400" cy="35928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9"/>
          <p:cNvSpPr/>
          <p:nvPr/>
        </p:nvSpPr>
        <p:spPr>
          <a:xfrm>
            <a:off x="31" y="2824500"/>
            <a:ext cx="7370400" cy="2319000"/>
          </a:xfrm>
          <a:prstGeom prst="rtTriangl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9"/>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9"/>
          <p:cNvSpPr txBox="1">
            <a:spLocks noGrp="1"/>
          </p:cNvSpPr>
          <p:nvPr>
            <p:ph type="title"/>
          </p:nvPr>
        </p:nvSpPr>
        <p:spPr>
          <a:xfrm>
            <a:off x="819150" y="845600"/>
            <a:ext cx="6424200" cy="705000"/>
          </a:xfrm>
          <a:prstGeom prst="rect">
            <a:avLst/>
          </a:prstGeom>
        </p:spPr>
        <p:txBody>
          <a:bodyPr spcFirstLastPara="1" wrap="square" lIns="91425" tIns="91425" rIns="91425" bIns="91425" anchor="t" anchorCtr="0"/>
          <a:lstStyle>
            <a:lvl1pPr lvl="0">
              <a:spcBef>
                <a:spcPts val="0"/>
              </a:spcBef>
              <a:spcAft>
                <a:spcPts val="0"/>
              </a:spcAft>
              <a:buSzPts val="3000"/>
              <a:buNone/>
              <a:defRPr sz="3000"/>
            </a:lvl1pPr>
            <a:lvl2pPr lvl="1">
              <a:spcBef>
                <a:spcPts val="0"/>
              </a:spcBef>
              <a:spcAft>
                <a:spcPts val="0"/>
              </a:spcAft>
              <a:buSzPts val="3000"/>
              <a:buNone/>
              <a:defRPr sz="3000"/>
            </a:lvl2pPr>
            <a:lvl3pPr lvl="2">
              <a:spcBef>
                <a:spcPts val="0"/>
              </a:spcBef>
              <a:spcAft>
                <a:spcPts val="0"/>
              </a:spcAft>
              <a:buSzPts val="3000"/>
              <a:buNone/>
              <a:defRPr sz="3000"/>
            </a:lvl3pPr>
            <a:lvl4pPr lvl="3">
              <a:spcBef>
                <a:spcPts val="0"/>
              </a:spcBef>
              <a:spcAft>
                <a:spcPts val="0"/>
              </a:spcAft>
              <a:buSzPts val="3000"/>
              <a:buNone/>
              <a:defRPr sz="3000"/>
            </a:lvl4pPr>
            <a:lvl5pPr lvl="4">
              <a:spcBef>
                <a:spcPts val="0"/>
              </a:spcBef>
              <a:spcAft>
                <a:spcPts val="0"/>
              </a:spcAft>
              <a:buSzPts val="3000"/>
              <a:buNone/>
              <a:defRPr sz="3000"/>
            </a:lvl5pPr>
            <a:lvl6pPr lvl="5">
              <a:spcBef>
                <a:spcPts val="0"/>
              </a:spcBef>
              <a:spcAft>
                <a:spcPts val="0"/>
              </a:spcAft>
              <a:buSzPts val="3000"/>
              <a:buNone/>
              <a:defRPr sz="3000"/>
            </a:lvl6pPr>
            <a:lvl7pPr lvl="6">
              <a:spcBef>
                <a:spcPts val="0"/>
              </a:spcBef>
              <a:spcAft>
                <a:spcPts val="0"/>
              </a:spcAft>
              <a:buSzPts val="3000"/>
              <a:buNone/>
              <a:defRPr sz="3000"/>
            </a:lvl7pPr>
            <a:lvl8pPr lvl="7">
              <a:spcBef>
                <a:spcPts val="0"/>
              </a:spcBef>
              <a:spcAft>
                <a:spcPts val="0"/>
              </a:spcAft>
              <a:buSzPts val="3000"/>
              <a:buNone/>
              <a:defRPr sz="3000"/>
            </a:lvl8pPr>
            <a:lvl9pPr lvl="8">
              <a:spcBef>
                <a:spcPts val="0"/>
              </a:spcBef>
              <a:spcAft>
                <a:spcPts val="0"/>
              </a:spcAft>
              <a:buSzPts val="3000"/>
              <a:buNone/>
              <a:defRPr sz="3000"/>
            </a:lvl9pPr>
          </a:lstStyle>
          <a:p>
            <a:endParaRPr/>
          </a:p>
        </p:txBody>
      </p:sp>
      <p:sp>
        <p:nvSpPr>
          <p:cNvPr id="100" name="Google Shape;100;p9"/>
          <p:cNvSpPr txBox="1">
            <a:spLocks noGrp="1"/>
          </p:cNvSpPr>
          <p:nvPr>
            <p:ph type="subTitle" idx="1"/>
          </p:nvPr>
        </p:nvSpPr>
        <p:spPr>
          <a:xfrm>
            <a:off x="819150" y="1550700"/>
            <a:ext cx="5859900" cy="393600"/>
          </a:xfrm>
          <a:prstGeom prst="rect">
            <a:avLst/>
          </a:prstGeom>
        </p:spPr>
        <p:txBody>
          <a:bodyPr spcFirstLastPara="1" wrap="square" lIns="91425" tIns="91425" rIns="91425" bIns="91425" anchor="t" anchorCtr="0"/>
          <a:lstStyle>
            <a:lvl1pPr lvl="0">
              <a:lnSpc>
                <a:spcPct val="100000"/>
              </a:lnSpc>
              <a:spcBef>
                <a:spcPts val="0"/>
              </a:spcBef>
              <a:spcAft>
                <a:spcPts val="0"/>
              </a:spcAft>
              <a:buClr>
                <a:schemeClr val="lt1"/>
              </a:buClr>
              <a:buSzPts val="1600"/>
              <a:buNone/>
              <a:defRPr sz="1600">
                <a:solidFill>
                  <a:schemeClr val="lt1"/>
                </a:solidFill>
              </a:defRPr>
            </a:lvl1pPr>
            <a:lvl2pPr lvl="1">
              <a:lnSpc>
                <a:spcPct val="100000"/>
              </a:lnSpc>
              <a:spcBef>
                <a:spcPts val="0"/>
              </a:spcBef>
              <a:spcAft>
                <a:spcPts val="0"/>
              </a:spcAft>
              <a:buClr>
                <a:schemeClr val="lt1"/>
              </a:buClr>
              <a:buSzPts val="1600"/>
              <a:buNone/>
              <a:defRPr sz="1600">
                <a:solidFill>
                  <a:schemeClr val="lt1"/>
                </a:solidFill>
              </a:defRPr>
            </a:lvl2pPr>
            <a:lvl3pPr lvl="2">
              <a:lnSpc>
                <a:spcPct val="100000"/>
              </a:lnSpc>
              <a:spcBef>
                <a:spcPts val="0"/>
              </a:spcBef>
              <a:spcAft>
                <a:spcPts val="0"/>
              </a:spcAft>
              <a:buClr>
                <a:schemeClr val="lt1"/>
              </a:buClr>
              <a:buSzPts val="1600"/>
              <a:buNone/>
              <a:defRPr sz="1600">
                <a:solidFill>
                  <a:schemeClr val="lt1"/>
                </a:solidFill>
              </a:defRPr>
            </a:lvl3pPr>
            <a:lvl4pPr lvl="3">
              <a:lnSpc>
                <a:spcPct val="100000"/>
              </a:lnSpc>
              <a:spcBef>
                <a:spcPts val="0"/>
              </a:spcBef>
              <a:spcAft>
                <a:spcPts val="0"/>
              </a:spcAft>
              <a:buClr>
                <a:schemeClr val="lt1"/>
              </a:buClr>
              <a:buSzPts val="1600"/>
              <a:buNone/>
              <a:defRPr sz="1600">
                <a:solidFill>
                  <a:schemeClr val="lt1"/>
                </a:solidFill>
              </a:defRPr>
            </a:lvl4pPr>
            <a:lvl5pPr lvl="4">
              <a:lnSpc>
                <a:spcPct val="100000"/>
              </a:lnSpc>
              <a:spcBef>
                <a:spcPts val="0"/>
              </a:spcBef>
              <a:spcAft>
                <a:spcPts val="0"/>
              </a:spcAft>
              <a:buClr>
                <a:schemeClr val="lt1"/>
              </a:buClr>
              <a:buSzPts val="1600"/>
              <a:buNone/>
              <a:defRPr sz="1600">
                <a:solidFill>
                  <a:schemeClr val="lt1"/>
                </a:solidFill>
              </a:defRPr>
            </a:lvl5pPr>
            <a:lvl6pPr lvl="5">
              <a:lnSpc>
                <a:spcPct val="100000"/>
              </a:lnSpc>
              <a:spcBef>
                <a:spcPts val="0"/>
              </a:spcBef>
              <a:spcAft>
                <a:spcPts val="0"/>
              </a:spcAft>
              <a:buClr>
                <a:schemeClr val="lt1"/>
              </a:buClr>
              <a:buSzPts val="1600"/>
              <a:buNone/>
              <a:defRPr sz="1600">
                <a:solidFill>
                  <a:schemeClr val="lt1"/>
                </a:solidFill>
              </a:defRPr>
            </a:lvl6pPr>
            <a:lvl7pPr lvl="6">
              <a:lnSpc>
                <a:spcPct val="100000"/>
              </a:lnSpc>
              <a:spcBef>
                <a:spcPts val="0"/>
              </a:spcBef>
              <a:spcAft>
                <a:spcPts val="0"/>
              </a:spcAft>
              <a:buClr>
                <a:schemeClr val="lt1"/>
              </a:buClr>
              <a:buSzPts val="1600"/>
              <a:buNone/>
              <a:defRPr sz="1600">
                <a:solidFill>
                  <a:schemeClr val="lt1"/>
                </a:solidFill>
              </a:defRPr>
            </a:lvl7pPr>
            <a:lvl8pPr lvl="7">
              <a:lnSpc>
                <a:spcPct val="100000"/>
              </a:lnSpc>
              <a:spcBef>
                <a:spcPts val="0"/>
              </a:spcBef>
              <a:spcAft>
                <a:spcPts val="0"/>
              </a:spcAft>
              <a:buClr>
                <a:schemeClr val="lt1"/>
              </a:buClr>
              <a:buSzPts val="1600"/>
              <a:buNone/>
              <a:defRPr sz="1600">
                <a:solidFill>
                  <a:schemeClr val="lt1"/>
                </a:solidFill>
              </a:defRPr>
            </a:lvl8pPr>
            <a:lvl9pPr lvl="8">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01" name="Google Shape;101;p9"/>
          <p:cNvSpPr txBox="1">
            <a:spLocks noGrp="1"/>
          </p:cNvSpPr>
          <p:nvPr>
            <p:ph type="body" idx="2"/>
          </p:nvPr>
        </p:nvSpPr>
        <p:spPr>
          <a:xfrm>
            <a:off x="819150" y="2467050"/>
            <a:ext cx="5859900" cy="2095500"/>
          </a:xfrm>
          <a:prstGeom prst="rect">
            <a:avLst/>
          </a:prstGeom>
        </p:spPr>
        <p:txBody>
          <a:bodyPr spcFirstLastPara="1" wrap="square" lIns="91425" tIns="91425" rIns="91425" bIns="91425" anchor="t" anchorCtr="0"/>
          <a:lstStyle>
            <a:lvl1pPr marL="457200" lvl="0" indent="-311150">
              <a:spcBef>
                <a:spcPts val="0"/>
              </a:spcBef>
              <a:spcAft>
                <a:spcPts val="0"/>
              </a:spcAft>
              <a:buSzPts val="1300"/>
              <a:buChar char="●"/>
              <a:defRPr/>
            </a:lvl1pPr>
            <a:lvl2pPr marL="914400" lvl="1" indent="-298450">
              <a:spcBef>
                <a:spcPts val="1600"/>
              </a:spcBef>
              <a:spcAft>
                <a:spcPts val="0"/>
              </a:spcAft>
              <a:buSzPts val="1100"/>
              <a:buChar char="○"/>
              <a:defRPr/>
            </a:lvl2pPr>
            <a:lvl3pPr marL="1371600" lvl="2" indent="-298450">
              <a:spcBef>
                <a:spcPts val="1600"/>
              </a:spcBef>
              <a:spcAft>
                <a:spcPts val="0"/>
              </a:spcAft>
              <a:buSzPts val="1100"/>
              <a:buChar char="■"/>
              <a:defRPr/>
            </a:lvl3pPr>
            <a:lvl4pPr marL="1828800" lvl="3" indent="-298450">
              <a:spcBef>
                <a:spcPts val="1600"/>
              </a:spcBef>
              <a:spcAft>
                <a:spcPts val="0"/>
              </a:spcAft>
              <a:buSzPts val="1100"/>
              <a:buChar char="●"/>
              <a:defRPr/>
            </a:lvl4pPr>
            <a:lvl5pPr marL="2286000" lvl="4" indent="-298450">
              <a:spcBef>
                <a:spcPts val="1600"/>
              </a:spcBef>
              <a:spcAft>
                <a:spcPts val="0"/>
              </a:spcAft>
              <a:buSzPts val="1100"/>
              <a:buChar char="○"/>
              <a:defRPr/>
            </a:lvl5pPr>
            <a:lvl6pPr marL="2743200" lvl="5" indent="-298450">
              <a:spcBef>
                <a:spcPts val="1600"/>
              </a:spcBef>
              <a:spcAft>
                <a:spcPts val="0"/>
              </a:spcAft>
              <a:buSzPts val="1100"/>
              <a:buChar char="■"/>
              <a:defRPr/>
            </a:lvl6pPr>
            <a:lvl7pPr marL="3200400" lvl="6" indent="-298450">
              <a:spcBef>
                <a:spcPts val="1600"/>
              </a:spcBef>
              <a:spcAft>
                <a:spcPts val="0"/>
              </a:spcAft>
              <a:buSzPts val="1100"/>
              <a:buChar char="●"/>
              <a:defRPr/>
            </a:lvl7pPr>
            <a:lvl8pPr marL="3657600" lvl="7" indent="-298450">
              <a:spcBef>
                <a:spcPts val="1600"/>
              </a:spcBef>
              <a:spcAft>
                <a:spcPts val="0"/>
              </a:spcAft>
              <a:buSzPts val="1100"/>
              <a:buChar char="○"/>
              <a:defRPr/>
            </a:lvl8pPr>
            <a:lvl9pPr marL="4114800" lvl="8" indent="-298450">
              <a:spcBef>
                <a:spcPts val="1600"/>
              </a:spcBef>
              <a:spcAft>
                <a:spcPts val="1600"/>
              </a:spcAft>
              <a:buSzPts val="1100"/>
              <a:buChar char="■"/>
              <a:defRPr/>
            </a:lvl9pPr>
          </a:lstStyle>
          <a:p>
            <a:endParaRPr/>
          </a:p>
        </p:txBody>
      </p:sp>
      <p:sp>
        <p:nvSpPr>
          <p:cNvPr id="102" name="Google Shape;102;p9"/>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03"/>
        <p:cNvGrpSpPr/>
        <p:nvPr/>
      </p:nvGrpSpPr>
      <p:grpSpPr>
        <a:xfrm>
          <a:off x="0" y="0"/>
          <a:ext cx="0" cy="0"/>
          <a:chOff x="0" y="0"/>
          <a:chExt cx="0" cy="0"/>
        </a:xfrm>
      </p:grpSpPr>
      <p:sp>
        <p:nvSpPr>
          <p:cNvPr id="104" name="Google Shape;104;p10"/>
          <p:cNvSpPr/>
          <p:nvPr/>
        </p:nvSpPr>
        <p:spPr>
          <a:xfrm>
            <a:off x="31" y="2824500"/>
            <a:ext cx="7370400" cy="2319000"/>
          </a:xfrm>
          <a:prstGeom prst="rtTriangle">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0"/>
          <p:cNvSpPr/>
          <p:nvPr/>
        </p:nvSpPr>
        <p:spPr>
          <a:xfrm flipH="1">
            <a:off x="3582600" y="1550700"/>
            <a:ext cx="5561400" cy="3592800"/>
          </a:xfrm>
          <a:prstGeom prst="rtTriangl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0"/>
          <p:cNvSpPr/>
          <p:nvPr/>
        </p:nvSpPr>
        <p:spPr>
          <a:xfrm>
            <a:off x="203225" y="206250"/>
            <a:ext cx="8737500" cy="4731000"/>
          </a:xfrm>
          <a:prstGeom prst="rect">
            <a:avLst/>
          </a:prstGeom>
          <a:solidFill>
            <a:schemeClr val="dk1"/>
          </a:solidFill>
          <a:ln>
            <a:noFill/>
          </a:ln>
          <a:effectLst>
            <a:outerShdw blurRad="228600" sx="101000" sy="101000" algn="ctr" rotWithShape="0">
              <a:srgbClr val="000000">
                <a:alpha val="4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0"/>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lstStyle>
            <a:lvl1pPr marL="457200" lvl="0" indent="-228600">
              <a:lnSpc>
                <a:spcPct val="100000"/>
              </a:lnSpc>
              <a:spcBef>
                <a:spcPts val="0"/>
              </a:spcBef>
              <a:spcAft>
                <a:spcPts val="0"/>
              </a:spcAft>
              <a:buSzPts val="1300"/>
              <a:buNone/>
              <a:defRPr/>
            </a:lvl1pPr>
          </a:lstStyle>
          <a:p>
            <a:endParaRPr/>
          </a:p>
        </p:txBody>
      </p:sp>
      <p:sp>
        <p:nvSpPr>
          <p:cNvPr id="108" name="Google Shape;108;p10"/>
          <p:cNvSpPr txBox="1">
            <a:spLocks noGrp="1"/>
          </p:cNvSpPr>
          <p:nvPr>
            <p:ph type="sldNum" idx="12"/>
          </p:nvPr>
        </p:nvSpPr>
        <p:spPr>
          <a:xfrm>
            <a:off x="8390734" y="4543668"/>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s"/>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hift">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1pPr>
            <a:lvl2pPr lvl="1">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2pPr>
            <a:lvl3pPr lvl="2">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3pPr>
            <a:lvl4pPr lvl="3">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4pPr>
            <a:lvl5pPr lvl="4">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5pPr>
            <a:lvl6pPr lvl="5">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6pPr>
            <a:lvl7pPr lvl="6">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7pPr>
            <a:lvl8pPr lvl="7">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8pPr>
            <a:lvl9pPr lvl="8">
              <a:spcBef>
                <a:spcPts val="0"/>
              </a:spcBef>
              <a:spcAft>
                <a:spcPts val="0"/>
              </a:spcAft>
              <a:buClr>
                <a:schemeClr val="lt1"/>
              </a:buClr>
              <a:buSzPts val="2800"/>
              <a:buFont typeface="Nunito"/>
              <a:buNone/>
              <a:defRPr sz="2800">
                <a:solidFill>
                  <a:schemeClr val="lt1"/>
                </a:solidFill>
                <a:latin typeface="Nunito"/>
                <a:ea typeface="Nunito"/>
                <a:cs typeface="Nunito"/>
                <a:sym typeface="Nunito"/>
              </a:defRPr>
            </a:lvl9pPr>
          </a:lstStyle>
          <a:p>
            <a:endParaRPr/>
          </a:p>
        </p:txBody>
      </p:sp>
      <p:sp>
        <p:nvSpPr>
          <p:cNvPr id="7" name="Google Shape;7;p1"/>
          <p:cNvSpPr txBox="1">
            <a:spLocks noGrp="1"/>
          </p:cNvSpPr>
          <p:nvPr>
            <p:ph type="body" idx="1"/>
          </p:nvPr>
        </p:nvSpPr>
        <p:spPr>
          <a:xfrm>
            <a:off x="311700" y="1152475"/>
            <a:ext cx="8520600" cy="3391200"/>
          </a:xfrm>
          <a:prstGeom prst="rect">
            <a:avLst/>
          </a:prstGeom>
          <a:noFill/>
          <a:ln>
            <a:noFill/>
          </a:ln>
        </p:spPr>
        <p:txBody>
          <a:bodyPr spcFirstLastPara="1" wrap="square" lIns="91425" tIns="91425" rIns="91425" bIns="91425" anchor="t" anchorCtr="0"/>
          <a:lstStyle>
            <a:lvl1pPr marL="457200" lvl="0" indent="-311150">
              <a:lnSpc>
                <a:spcPct val="115000"/>
              </a:lnSpc>
              <a:spcBef>
                <a:spcPts val="0"/>
              </a:spcBef>
              <a:spcAft>
                <a:spcPts val="0"/>
              </a:spcAft>
              <a:buClr>
                <a:schemeClr val="dk2"/>
              </a:buClr>
              <a:buSzPts val="1300"/>
              <a:buFont typeface="Calibri"/>
              <a:buChar char="●"/>
              <a:defRPr sz="1300">
                <a:solidFill>
                  <a:schemeClr val="dk2"/>
                </a:solidFill>
                <a:latin typeface="Calibri"/>
                <a:ea typeface="Calibri"/>
                <a:cs typeface="Calibri"/>
                <a:sym typeface="Calibri"/>
              </a:defRPr>
            </a:lvl1pPr>
            <a:lvl2pPr marL="914400" lvl="1"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2pPr>
            <a:lvl3pPr marL="1371600" lvl="2"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3pPr>
            <a:lvl4pPr marL="1828800" lvl="3"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4pPr>
            <a:lvl5pPr marL="2286000" lvl="4"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5pPr>
            <a:lvl6pPr marL="2743200" lvl="5"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6pPr>
            <a:lvl7pPr marL="3200400" lvl="6"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7pPr>
            <a:lvl8pPr marL="3657600" lvl="7" indent="-298450">
              <a:lnSpc>
                <a:spcPct val="115000"/>
              </a:lnSpc>
              <a:spcBef>
                <a:spcPts val="1600"/>
              </a:spcBef>
              <a:spcAft>
                <a:spcPts val="0"/>
              </a:spcAft>
              <a:buClr>
                <a:schemeClr val="dk2"/>
              </a:buClr>
              <a:buSzPts val="1100"/>
              <a:buFont typeface="Calibri"/>
              <a:buChar char="○"/>
              <a:defRPr sz="1100">
                <a:solidFill>
                  <a:schemeClr val="dk2"/>
                </a:solidFill>
                <a:latin typeface="Calibri"/>
                <a:ea typeface="Calibri"/>
                <a:cs typeface="Calibri"/>
                <a:sym typeface="Calibri"/>
              </a:defRPr>
            </a:lvl8pPr>
            <a:lvl9pPr marL="4114800" lvl="8" indent="-298450">
              <a:lnSpc>
                <a:spcPct val="115000"/>
              </a:lnSpc>
              <a:spcBef>
                <a:spcPts val="1600"/>
              </a:spcBef>
              <a:spcAft>
                <a:spcPts val="1600"/>
              </a:spcAft>
              <a:buClr>
                <a:schemeClr val="dk2"/>
              </a:buClr>
              <a:buSzPts val="1100"/>
              <a:buFont typeface="Calibri"/>
              <a:buChar char="■"/>
              <a:defRPr sz="1100">
                <a:solidFill>
                  <a:schemeClr val="dk2"/>
                </a:solidFill>
                <a:latin typeface="Calibri"/>
                <a:ea typeface="Calibri"/>
                <a:cs typeface="Calibri"/>
                <a:sym typeface="Calibri"/>
              </a:defRPr>
            </a:lvl9pPr>
          </a:lstStyle>
          <a:p>
            <a:endParaRPr/>
          </a:p>
        </p:txBody>
      </p:sp>
      <p:sp>
        <p:nvSpPr>
          <p:cNvPr id="8" name="Google Shape;8;p1"/>
          <p:cNvSpPr txBox="1">
            <a:spLocks noGrp="1"/>
          </p:cNvSpPr>
          <p:nvPr>
            <p:ph type="sldNum" idx="12"/>
          </p:nvPr>
        </p:nvSpPr>
        <p:spPr>
          <a:xfrm>
            <a:off x="8390734" y="4543668"/>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latin typeface="Nunito"/>
                <a:ea typeface="Nunito"/>
                <a:cs typeface="Nunito"/>
                <a:sym typeface="Nunito"/>
              </a:defRPr>
            </a:lvl1pPr>
            <a:lvl2pPr lvl="1" algn="r">
              <a:buNone/>
              <a:defRPr sz="1000">
                <a:solidFill>
                  <a:schemeClr val="dk2"/>
                </a:solidFill>
                <a:latin typeface="Nunito"/>
                <a:ea typeface="Nunito"/>
                <a:cs typeface="Nunito"/>
                <a:sym typeface="Nunito"/>
              </a:defRPr>
            </a:lvl2pPr>
            <a:lvl3pPr lvl="2" algn="r">
              <a:buNone/>
              <a:defRPr sz="1000">
                <a:solidFill>
                  <a:schemeClr val="dk2"/>
                </a:solidFill>
                <a:latin typeface="Nunito"/>
                <a:ea typeface="Nunito"/>
                <a:cs typeface="Nunito"/>
                <a:sym typeface="Nunito"/>
              </a:defRPr>
            </a:lvl3pPr>
            <a:lvl4pPr lvl="3" algn="r">
              <a:buNone/>
              <a:defRPr sz="1000">
                <a:solidFill>
                  <a:schemeClr val="dk2"/>
                </a:solidFill>
                <a:latin typeface="Nunito"/>
                <a:ea typeface="Nunito"/>
                <a:cs typeface="Nunito"/>
                <a:sym typeface="Nunito"/>
              </a:defRPr>
            </a:lvl4pPr>
            <a:lvl5pPr lvl="4" algn="r">
              <a:buNone/>
              <a:defRPr sz="1000">
                <a:solidFill>
                  <a:schemeClr val="dk2"/>
                </a:solidFill>
                <a:latin typeface="Nunito"/>
                <a:ea typeface="Nunito"/>
                <a:cs typeface="Nunito"/>
                <a:sym typeface="Nunito"/>
              </a:defRPr>
            </a:lvl5pPr>
            <a:lvl6pPr lvl="5" algn="r">
              <a:buNone/>
              <a:defRPr sz="1000">
                <a:solidFill>
                  <a:schemeClr val="dk2"/>
                </a:solidFill>
                <a:latin typeface="Nunito"/>
                <a:ea typeface="Nunito"/>
                <a:cs typeface="Nunito"/>
                <a:sym typeface="Nunito"/>
              </a:defRPr>
            </a:lvl6pPr>
            <a:lvl7pPr lvl="6" algn="r">
              <a:buNone/>
              <a:defRPr sz="1000">
                <a:solidFill>
                  <a:schemeClr val="dk2"/>
                </a:solidFill>
                <a:latin typeface="Nunito"/>
                <a:ea typeface="Nunito"/>
                <a:cs typeface="Nunito"/>
                <a:sym typeface="Nunito"/>
              </a:defRPr>
            </a:lvl7pPr>
            <a:lvl8pPr lvl="7" algn="r">
              <a:buNone/>
              <a:defRPr sz="1000">
                <a:solidFill>
                  <a:schemeClr val="dk2"/>
                </a:solidFill>
                <a:latin typeface="Nunito"/>
                <a:ea typeface="Nunito"/>
                <a:cs typeface="Nunito"/>
                <a:sym typeface="Nunito"/>
              </a:defRPr>
            </a:lvl8pPr>
            <a:lvl9pPr lvl="8" algn="r">
              <a:buNone/>
              <a:defRPr sz="1000">
                <a:solidFill>
                  <a:schemeClr val="dk2"/>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3.xml"/><Relationship Id="rId4" Type="http://schemas.openxmlformats.org/officeDocument/2006/relationships/image" Target="../media/image21.png"/></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34.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2.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52.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13"/>
          <p:cNvSpPr txBox="1">
            <a:spLocks noGrp="1"/>
          </p:cNvSpPr>
          <p:nvPr>
            <p:ph type="ctrTitle"/>
          </p:nvPr>
        </p:nvSpPr>
        <p:spPr>
          <a:xfrm>
            <a:off x="1735350" y="1375848"/>
            <a:ext cx="5673300" cy="188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sz="4800"/>
              <a:t>Primera Guerra Mundial</a:t>
            </a:r>
            <a:endParaRPr sz="4800"/>
          </a:p>
        </p:txBody>
      </p:sp>
      <p:sp>
        <p:nvSpPr>
          <p:cNvPr id="129" name="Google Shape;129;p13"/>
          <p:cNvSpPr txBox="1">
            <a:spLocks noGrp="1"/>
          </p:cNvSpPr>
          <p:nvPr>
            <p:ph type="subTitle" idx="1"/>
          </p:nvPr>
        </p:nvSpPr>
        <p:spPr>
          <a:xfrm>
            <a:off x="1858700" y="3628123"/>
            <a:ext cx="5361300" cy="68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s"/>
              <a:t>Enrique Juliá Arévalo</a:t>
            </a:r>
            <a:endParaRPr/>
          </a:p>
          <a:p>
            <a:pPr marL="0" lvl="0" indent="0" algn="ctr" rtl="0">
              <a:spcBef>
                <a:spcPts val="0"/>
              </a:spcBef>
              <a:spcAft>
                <a:spcPts val="0"/>
              </a:spcAft>
              <a:buNone/>
            </a:pPr>
            <a:r>
              <a:rPr lang="es"/>
              <a:t>Míriam López Guarinos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22"/>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92" name="Google Shape;192;p22"/>
          <p:cNvPicPr preferRelativeResize="0"/>
          <p:nvPr/>
        </p:nvPicPr>
        <p:blipFill>
          <a:blip r:embed="rId3">
            <a:alphaModFix/>
          </a:blip>
          <a:stretch>
            <a:fillRect/>
          </a:stretch>
        </p:blipFill>
        <p:spPr>
          <a:xfrm>
            <a:off x="551425" y="600262"/>
            <a:ext cx="8052000" cy="3937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23"/>
          <p:cNvSpPr txBox="1">
            <a:spLocks noGrp="1"/>
          </p:cNvSpPr>
          <p:nvPr>
            <p:ph type="title"/>
          </p:nvPr>
        </p:nvSpPr>
        <p:spPr>
          <a:xfrm>
            <a:off x="819150" y="845600"/>
            <a:ext cx="3614400" cy="55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Causas de la guerra</a:t>
            </a:r>
            <a:endParaRPr/>
          </a:p>
        </p:txBody>
      </p:sp>
      <p:sp>
        <p:nvSpPr>
          <p:cNvPr id="198" name="Google Shape;198;p23"/>
          <p:cNvSpPr txBox="1">
            <a:spLocks noGrp="1"/>
          </p:cNvSpPr>
          <p:nvPr>
            <p:ph type="body" idx="1"/>
          </p:nvPr>
        </p:nvSpPr>
        <p:spPr>
          <a:xfrm>
            <a:off x="819150" y="1918375"/>
            <a:ext cx="7505700" cy="208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b="1" u="sng"/>
              <a:t>Causas a corto plazo:</a:t>
            </a:r>
            <a:endParaRPr sz="1400" b="1" u="sng"/>
          </a:p>
          <a:p>
            <a:pPr marL="457200" lvl="0" indent="-304800" algn="just" rtl="0">
              <a:lnSpc>
                <a:spcPct val="115000"/>
              </a:lnSpc>
              <a:spcBef>
                <a:spcPts val="1600"/>
              </a:spcBef>
              <a:spcAft>
                <a:spcPts val="0"/>
              </a:spcAft>
              <a:buClr>
                <a:srgbClr val="000000"/>
              </a:buClr>
              <a:buSzPts val="1200"/>
              <a:buFont typeface="Times New Roman"/>
              <a:buChar char="●"/>
            </a:pPr>
            <a:r>
              <a:rPr lang="es" sz="1200" b="1" u="sng">
                <a:solidFill>
                  <a:srgbClr val="000000"/>
                </a:solidFill>
              </a:rPr>
              <a:t>Ideologías nacionalistas:</a:t>
            </a:r>
            <a:r>
              <a:rPr lang="es" sz="1200">
                <a:solidFill>
                  <a:srgbClr val="000000"/>
                </a:solidFill>
              </a:rPr>
              <a:t> Se habían difundido por la mayor parte del continente europeo la idea de que las poblaciones que compartían un origen étnico, una lengua y unos mismos ideales políticos tenían derecho a formar estados independientes. Se produjeron revoluciones y fuertes movimientos nacionalistas que consiguieron anular gran parte de las imposiciones reaccionarias acordadas en el Congreso de Viena. Cabe destacar los nacionalismos en la zona de los Balcanes:</a:t>
            </a:r>
            <a:endParaRPr sz="1200">
              <a:solidFill>
                <a:srgbClr val="000000"/>
              </a:solidFill>
            </a:endParaRPr>
          </a:p>
          <a:p>
            <a:pPr marL="914400" lvl="1" indent="-304800" algn="just" rtl="0">
              <a:lnSpc>
                <a:spcPct val="115000"/>
              </a:lnSpc>
              <a:spcBef>
                <a:spcPts val="0"/>
              </a:spcBef>
              <a:spcAft>
                <a:spcPts val="0"/>
              </a:spcAft>
              <a:buClr>
                <a:srgbClr val="000000"/>
              </a:buClr>
              <a:buSzPts val="1200"/>
              <a:buChar char="○"/>
            </a:pPr>
            <a:r>
              <a:rPr lang="es" sz="1200">
                <a:solidFill>
                  <a:srgbClr val="000000"/>
                </a:solidFill>
              </a:rPr>
              <a:t>En el interior del imperio austro-húngaro.</a:t>
            </a:r>
            <a:endParaRPr sz="1200">
              <a:solidFill>
                <a:srgbClr val="000000"/>
              </a:solidFill>
            </a:endParaRPr>
          </a:p>
          <a:p>
            <a:pPr marL="914400" lvl="1" indent="-304800" algn="just" rtl="0">
              <a:lnSpc>
                <a:spcPct val="115000"/>
              </a:lnSpc>
              <a:spcBef>
                <a:spcPts val="0"/>
              </a:spcBef>
              <a:spcAft>
                <a:spcPts val="0"/>
              </a:spcAft>
              <a:buClr>
                <a:srgbClr val="000000"/>
              </a:buClr>
              <a:buSzPts val="1200"/>
              <a:buChar char="○"/>
            </a:pPr>
            <a:r>
              <a:rPr lang="es" sz="1200">
                <a:solidFill>
                  <a:srgbClr val="000000"/>
                </a:solidFill>
              </a:rPr>
              <a:t>En la decadencia del Imperio Turco Otomano.</a:t>
            </a:r>
            <a:endParaRPr sz="1200">
              <a:solidFill>
                <a:srgbClr val="000000"/>
              </a:solidFill>
            </a:endParaRPr>
          </a:p>
          <a:p>
            <a:pPr marL="457200" lvl="0" indent="0" algn="l" rtl="0">
              <a:lnSpc>
                <a:spcPct val="115000"/>
              </a:lnSpc>
              <a:spcBef>
                <a:spcPts val="0"/>
              </a:spcBef>
              <a:spcAft>
                <a:spcPts val="0"/>
              </a:spcAft>
              <a:buNone/>
            </a:pPr>
            <a:endParaRPr sz="1100">
              <a:solidFill>
                <a:srgbClr val="000000"/>
              </a:solidFill>
            </a:endParaRPr>
          </a:p>
        </p:txBody>
      </p:sp>
      <p:sp>
        <p:nvSpPr>
          <p:cNvPr id="199" name="Google Shape;199;p23"/>
          <p:cNvSpPr txBox="1"/>
          <p:nvPr/>
        </p:nvSpPr>
        <p:spPr>
          <a:xfrm>
            <a:off x="5442600" y="665000"/>
            <a:ext cx="1911600" cy="7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000" b="1">
                <a:solidFill>
                  <a:schemeClr val="lt1"/>
                </a:solidFill>
                <a:latin typeface="Nunito"/>
                <a:ea typeface="Nunito"/>
                <a:cs typeface="Nunito"/>
                <a:sym typeface="Nunito"/>
              </a:rPr>
              <a:t>Causas temporales</a:t>
            </a:r>
            <a:endParaRPr sz="2000" b="1">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24"/>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05" name="Google Shape;205;p24"/>
          <p:cNvPicPr preferRelativeResize="0"/>
          <p:nvPr/>
        </p:nvPicPr>
        <p:blipFill>
          <a:blip r:embed="rId3">
            <a:alphaModFix/>
          </a:blip>
          <a:stretch>
            <a:fillRect/>
          </a:stretch>
        </p:blipFill>
        <p:spPr>
          <a:xfrm>
            <a:off x="127425" y="960375"/>
            <a:ext cx="4518399" cy="3492275"/>
          </a:xfrm>
          <a:prstGeom prst="rect">
            <a:avLst/>
          </a:prstGeom>
          <a:noFill/>
          <a:ln>
            <a:noFill/>
          </a:ln>
        </p:spPr>
      </p:pic>
      <p:pic>
        <p:nvPicPr>
          <p:cNvPr id="206" name="Google Shape;206;p24"/>
          <p:cNvPicPr preferRelativeResize="0"/>
          <p:nvPr/>
        </p:nvPicPr>
        <p:blipFill>
          <a:blip r:embed="rId4">
            <a:alphaModFix/>
          </a:blip>
          <a:stretch>
            <a:fillRect/>
          </a:stretch>
        </p:blipFill>
        <p:spPr>
          <a:xfrm>
            <a:off x="4701575" y="421200"/>
            <a:ext cx="4327700" cy="40314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5"/>
          <p:cNvSpPr txBox="1">
            <a:spLocks noGrp="1"/>
          </p:cNvSpPr>
          <p:nvPr>
            <p:ph type="title"/>
          </p:nvPr>
        </p:nvSpPr>
        <p:spPr>
          <a:xfrm>
            <a:off x="819150" y="845600"/>
            <a:ext cx="3614400" cy="55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Causas de la guerra</a:t>
            </a:r>
            <a:endParaRPr/>
          </a:p>
        </p:txBody>
      </p:sp>
      <p:sp>
        <p:nvSpPr>
          <p:cNvPr id="212" name="Google Shape;212;p25"/>
          <p:cNvSpPr txBox="1">
            <a:spLocks noGrp="1"/>
          </p:cNvSpPr>
          <p:nvPr>
            <p:ph type="body" idx="1"/>
          </p:nvPr>
        </p:nvSpPr>
        <p:spPr>
          <a:xfrm>
            <a:off x="819150" y="1990725"/>
            <a:ext cx="43845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b="1" u="sng"/>
              <a:t>Causas inmediatas:</a:t>
            </a:r>
            <a:endParaRPr sz="1400" b="1" u="sng"/>
          </a:p>
          <a:p>
            <a:pPr marL="0" lvl="0" indent="0" algn="l" rtl="0">
              <a:spcBef>
                <a:spcPts val="1600"/>
              </a:spcBef>
              <a:spcAft>
                <a:spcPts val="0"/>
              </a:spcAft>
              <a:buNone/>
            </a:pPr>
            <a:r>
              <a:rPr lang="es"/>
              <a:t>El cassus belli fue el asesinato del archiduque de Austria, Francisco Fernando, en Sarajevo el 28 de junio de 1914.</a:t>
            </a:r>
            <a:endParaRPr/>
          </a:p>
          <a:p>
            <a:pPr marL="0" lvl="0" indent="0" algn="l" rtl="0">
              <a:spcBef>
                <a:spcPts val="1600"/>
              </a:spcBef>
              <a:spcAft>
                <a:spcPts val="0"/>
              </a:spcAft>
              <a:buNone/>
            </a:pPr>
            <a:r>
              <a:rPr lang="es"/>
              <a:t>Consecuentemente, el Imperio austrohúngaro declaró la guerra a Serbia.</a:t>
            </a:r>
            <a:endParaRPr/>
          </a:p>
          <a:p>
            <a:pPr marL="0" lvl="0" indent="0" algn="l" rtl="0">
              <a:spcBef>
                <a:spcPts val="1600"/>
              </a:spcBef>
              <a:spcAft>
                <a:spcPts val="0"/>
              </a:spcAft>
              <a:buNone/>
            </a:pPr>
            <a:r>
              <a:rPr lang="es"/>
              <a:t>Rusia se movilizó en contra del Imperio austrohúngaro el 29 de julio.</a:t>
            </a:r>
            <a:endParaRPr/>
          </a:p>
          <a:p>
            <a:pPr marL="0" lvl="0" indent="0" algn="l" rtl="0">
              <a:spcBef>
                <a:spcPts val="1600"/>
              </a:spcBef>
              <a:spcAft>
                <a:spcPts val="1600"/>
              </a:spcAft>
              <a:buNone/>
            </a:pPr>
            <a:endParaRPr/>
          </a:p>
        </p:txBody>
      </p:sp>
      <p:sp>
        <p:nvSpPr>
          <p:cNvPr id="213" name="Google Shape;213;p25"/>
          <p:cNvSpPr txBox="1"/>
          <p:nvPr/>
        </p:nvSpPr>
        <p:spPr>
          <a:xfrm>
            <a:off x="5442600" y="665000"/>
            <a:ext cx="1911600" cy="7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000" b="1">
                <a:solidFill>
                  <a:schemeClr val="lt1"/>
                </a:solidFill>
                <a:latin typeface="Nunito"/>
                <a:ea typeface="Nunito"/>
                <a:cs typeface="Nunito"/>
                <a:sym typeface="Nunito"/>
              </a:rPr>
              <a:t>Causas temporales</a:t>
            </a:r>
            <a:endParaRPr sz="2000" b="1">
              <a:latin typeface="Calibri"/>
              <a:ea typeface="Calibri"/>
              <a:cs typeface="Calibri"/>
              <a:sym typeface="Calibri"/>
            </a:endParaRPr>
          </a:p>
        </p:txBody>
      </p:sp>
      <p:pic>
        <p:nvPicPr>
          <p:cNvPr id="214" name="Google Shape;214;p25"/>
          <p:cNvPicPr preferRelativeResize="0"/>
          <p:nvPr/>
        </p:nvPicPr>
        <p:blipFill>
          <a:blip r:embed="rId3">
            <a:alphaModFix/>
          </a:blip>
          <a:stretch>
            <a:fillRect/>
          </a:stretch>
        </p:blipFill>
        <p:spPr>
          <a:xfrm>
            <a:off x="5442600" y="1666938"/>
            <a:ext cx="2181225" cy="2771775"/>
          </a:xfrm>
          <a:prstGeom prst="rect">
            <a:avLst/>
          </a:prstGeom>
          <a:noFill/>
          <a:ln>
            <a:noFill/>
          </a:ln>
        </p:spPr>
      </p:pic>
      <p:sp>
        <p:nvSpPr>
          <p:cNvPr id="215" name="Google Shape;215;p25"/>
          <p:cNvSpPr txBox="1"/>
          <p:nvPr/>
        </p:nvSpPr>
        <p:spPr>
          <a:xfrm>
            <a:off x="5442550" y="4438725"/>
            <a:ext cx="2181300" cy="439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900" i="1">
                <a:latin typeface="Times New Roman"/>
                <a:ea typeface="Times New Roman"/>
                <a:cs typeface="Times New Roman"/>
                <a:sym typeface="Times New Roman"/>
              </a:rPr>
              <a:t>Francisco Fernando, Archiduque de Austria</a:t>
            </a:r>
            <a:endParaRPr sz="900" i="1">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sp>
        <p:nvSpPr>
          <p:cNvPr id="220" name="Google Shape;220;p26"/>
          <p:cNvSpPr txBox="1">
            <a:spLocks noGrp="1"/>
          </p:cNvSpPr>
          <p:nvPr>
            <p:ph type="title"/>
          </p:nvPr>
        </p:nvSpPr>
        <p:spPr>
          <a:xfrm>
            <a:off x="819150" y="810250"/>
            <a:ext cx="7505700" cy="651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Desarrollo bélico     </a:t>
            </a:r>
            <a:r>
              <a:rPr lang="es" sz="2200"/>
              <a:t>Guerra de movimientos (1914)</a:t>
            </a:r>
            <a:endParaRPr sz="2200"/>
          </a:p>
        </p:txBody>
      </p:sp>
      <p:sp>
        <p:nvSpPr>
          <p:cNvPr id="221" name="Google Shape;221;p26"/>
          <p:cNvSpPr txBox="1">
            <a:spLocks noGrp="1"/>
          </p:cNvSpPr>
          <p:nvPr>
            <p:ph type="body" idx="1"/>
          </p:nvPr>
        </p:nvSpPr>
        <p:spPr>
          <a:xfrm>
            <a:off x="465700" y="1738325"/>
            <a:ext cx="7505700" cy="2638500"/>
          </a:xfrm>
          <a:prstGeom prst="rect">
            <a:avLst/>
          </a:prstGeom>
        </p:spPr>
        <p:txBody>
          <a:bodyPr spcFirstLastPara="1" wrap="square" lIns="91425" tIns="91425" rIns="91425" bIns="91425" anchor="t" anchorCtr="0">
            <a:noAutofit/>
          </a:bodyPr>
          <a:lstStyle/>
          <a:p>
            <a:pPr marL="914400" lvl="0" indent="-304800" algn="just" rtl="0">
              <a:lnSpc>
                <a:spcPct val="100000"/>
              </a:lnSpc>
              <a:spcBef>
                <a:spcPts val="0"/>
              </a:spcBef>
              <a:spcAft>
                <a:spcPts val="0"/>
              </a:spcAft>
              <a:buClr>
                <a:srgbClr val="000000"/>
              </a:buClr>
              <a:buSzPts val="1200"/>
              <a:buChar char="➢"/>
            </a:pPr>
            <a:r>
              <a:rPr lang="es" sz="1200">
                <a:solidFill>
                  <a:srgbClr val="000000"/>
                </a:solidFill>
              </a:rPr>
              <a:t>Plan Schlieffen alemán: Invasión de Francia a través de Bélgica y contención del avance ruso en el frente oriental.</a:t>
            </a:r>
            <a:endParaRPr sz="1200">
              <a:solidFill>
                <a:srgbClr val="000000"/>
              </a:solidFill>
            </a:endParaRPr>
          </a:p>
          <a:p>
            <a:pPr marL="914400" lvl="0" indent="0" algn="just" rtl="0">
              <a:lnSpc>
                <a:spcPct val="100000"/>
              </a:lnSpc>
              <a:spcBef>
                <a:spcPts val="0"/>
              </a:spcBef>
              <a:spcAft>
                <a:spcPts val="0"/>
              </a:spcAft>
              <a:buNone/>
            </a:pPr>
            <a:r>
              <a:rPr lang="es" sz="1200">
                <a:solidFill>
                  <a:srgbClr val="000000"/>
                </a:solidFill>
              </a:rPr>
              <a:t>Fracaso del plan por la reacción francesa en la batalla del Marne y paralización del avance alemán en Francia.</a:t>
            </a:r>
            <a:endParaRPr sz="1200">
              <a:solidFill>
                <a:srgbClr val="000000"/>
              </a:solidFill>
            </a:endParaRPr>
          </a:p>
          <a:p>
            <a:pPr marL="914400" lvl="0" indent="0" algn="just" rtl="0">
              <a:lnSpc>
                <a:spcPct val="100000"/>
              </a:lnSpc>
              <a:spcBef>
                <a:spcPts val="0"/>
              </a:spcBef>
              <a:spcAft>
                <a:spcPts val="0"/>
              </a:spcAft>
              <a:buNone/>
            </a:pPr>
            <a:endParaRPr sz="1200">
              <a:solidFill>
                <a:srgbClr val="000000"/>
              </a:solidFill>
            </a:endParaRPr>
          </a:p>
          <a:p>
            <a:pPr marL="914400" lvl="0" indent="-304800" algn="just" rtl="0">
              <a:lnSpc>
                <a:spcPct val="100000"/>
              </a:lnSpc>
              <a:spcBef>
                <a:spcPts val="0"/>
              </a:spcBef>
              <a:spcAft>
                <a:spcPts val="0"/>
              </a:spcAft>
              <a:buClr>
                <a:srgbClr val="000000"/>
              </a:buClr>
              <a:buSzPts val="1200"/>
              <a:buChar char="➢"/>
            </a:pPr>
            <a:r>
              <a:rPr lang="es" sz="1200">
                <a:solidFill>
                  <a:srgbClr val="000000"/>
                </a:solidFill>
              </a:rPr>
              <a:t>En el frente oriental, los rusos derrotados en Tannenberg por los</a:t>
            </a:r>
            <a:endParaRPr sz="1200">
              <a:solidFill>
                <a:srgbClr val="000000"/>
              </a:solidFill>
            </a:endParaRPr>
          </a:p>
          <a:p>
            <a:pPr marL="914400" lvl="0" indent="0" algn="just" rtl="0">
              <a:lnSpc>
                <a:spcPct val="100000"/>
              </a:lnSpc>
              <a:spcBef>
                <a:spcPts val="0"/>
              </a:spcBef>
              <a:spcAft>
                <a:spcPts val="0"/>
              </a:spcAft>
              <a:buNone/>
            </a:pPr>
            <a:r>
              <a:rPr lang="es" sz="1200">
                <a:solidFill>
                  <a:srgbClr val="000000"/>
                </a:solidFill>
              </a:rPr>
              <a:t>alemanes.</a:t>
            </a:r>
            <a:endParaRPr sz="1200">
              <a:solidFill>
                <a:srgbClr val="000000"/>
              </a:solidFill>
            </a:endParaRPr>
          </a:p>
          <a:p>
            <a:pPr marL="914400" lvl="0" indent="0" algn="just" rtl="0">
              <a:lnSpc>
                <a:spcPct val="100000"/>
              </a:lnSpc>
              <a:spcBef>
                <a:spcPts val="0"/>
              </a:spcBef>
              <a:spcAft>
                <a:spcPts val="0"/>
              </a:spcAft>
              <a:buNone/>
            </a:pPr>
            <a:endParaRPr sz="1200">
              <a:solidFill>
                <a:srgbClr val="000000"/>
              </a:solidFill>
            </a:endParaRPr>
          </a:p>
          <a:p>
            <a:pPr marL="914400" lvl="0" indent="-304800" algn="just" rtl="0">
              <a:lnSpc>
                <a:spcPct val="100000"/>
              </a:lnSpc>
              <a:spcBef>
                <a:spcPts val="0"/>
              </a:spcBef>
              <a:spcAft>
                <a:spcPts val="0"/>
              </a:spcAft>
              <a:buClr>
                <a:srgbClr val="000000"/>
              </a:buClr>
              <a:buSzPts val="1200"/>
              <a:buChar char="➢"/>
            </a:pPr>
            <a:r>
              <a:rPr lang="es" sz="1200">
                <a:solidFill>
                  <a:srgbClr val="000000"/>
                </a:solidFill>
              </a:rPr>
              <a:t>Austria es derrotada por Serbia en Lemberg.</a:t>
            </a:r>
            <a:endParaRPr sz="1200">
              <a:solidFill>
                <a:srgbClr val="000000"/>
              </a:solidFill>
            </a:endParaRPr>
          </a:p>
          <a:p>
            <a:pPr marL="914400" lvl="0" indent="0" algn="just" rtl="0">
              <a:lnSpc>
                <a:spcPct val="100000"/>
              </a:lnSpc>
              <a:spcBef>
                <a:spcPts val="0"/>
              </a:spcBef>
              <a:spcAft>
                <a:spcPts val="0"/>
              </a:spcAft>
              <a:buNone/>
            </a:pPr>
            <a:endParaRPr sz="1200">
              <a:solidFill>
                <a:srgbClr val="000000"/>
              </a:solidFill>
            </a:endParaRPr>
          </a:p>
          <a:p>
            <a:pPr marL="914400" lvl="0" indent="-304800" algn="just" rtl="0">
              <a:lnSpc>
                <a:spcPct val="100000"/>
              </a:lnSpc>
              <a:spcBef>
                <a:spcPts val="0"/>
              </a:spcBef>
              <a:spcAft>
                <a:spcPts val="0"/>
              </a:spcAft>
              <a:buClr>
                <a:srgbClr val="000000"/>
              </a:buClr>
              <a:buSzPts val="1200"/>
              <a:buChar char="➢"/>
            </a:pPr>
            <a:r>
              <a:rPr lang="es" sz="1200">
                <a:solidFill>
                  <a:srgbClr val="000000"/>
                </a:solidFill>
              </a:rPr>
              <a:t>Japón declara la guerra a Alemania (agosto), y Turquía entra como</a:t>
            </a:r>
            <a:endParaRPr sz="1200">
              <a:solidFill>
                <a:srgbClr val="000000"/>
              </a:solidFill>
            </a:endParaRPr>
          </a:p>
          <a:p>
            <a:pPr marL="914400" lvl="0" indent="0" algn="just" rtl="0">
              <a:lnSpc>
                <a:spcPct val="100000"/>
              </a:lnSpc>
              <a:spcBef>
                <a:spcPts val="0"/>
              </a:spcBef>
              <a:spcAft>
                <a:spcPts val="0"/>
              </a:spcAft>
              <a:buNone/>
            </a:pPr>
            <a:r>
              <a:rPr lang="es" sz="1200">
                <a:solidFill>
                  <a:srgbClr val="000000"/>
                </a:solidFill>
              </a:rPr>
              <a:t>aliado de Alemania.</a:t>
            </a:r>
            <a:endParaRPr sz="1200">
              <a:solidFill>
                <a:srgbClr val="000000"/>
              </a:solidFill>
            </a:endParaRPr>
          </a:p>
          <a:p>
            <a:pPr marL="0" lvl="0" indent="0" algn="l" rtl="0">
              <a:spcBef>
                <a:spcPts val="0"/>
              </a:spcBef>
              <a:spcAft>
                <a:spcPts val="1600"/>
              </a:spcAft>
              <a:buNone/>
            </a:pPr>
            <a:endParaRPr/>
          </a:p>
        </p:txBody>
      </p:sp>
      <p:pic>
        <p:nvPicPr>
          <p:cNvPr id="222" name="Google Shape;222;p26"/>
          <p:cNvPicPr preferRelativeResize="0"/>
          <p:nvPr/>
        </p:nvPicPr>
        <p:blipFill>
          <a:blip r:embed="rId3">
            <a:alphaModFix/>
          </a:blip>
          <a:stretch>
            <a:fillRect/>
          </a:stretch>
        </p:blipFill>
        <p:spPr>
          <a:xfrm>
            <a:off x="5572200" y="2408100"/>
            <a:ext cx="3523050" cy="2686625"/>
          </a:xfrm>
          <a:prstGeom prst="rect">
            <a:avLst/>
          </a:prstGeom>
          <a:noFill/>
          <a:ln>
            <a:noFill/>
          </a:ln>
        </p:spPr>
      </p:pic>
      <p:sp>
        <p:nvSpPr>
          <p:cNvPr id="223" name="Google Shape;223;p26"/>
          <p:cNvSpPr txBox="1"/>
          <p:nvPr/>
        </p:nvSpPr>
        <p:spPr>
          <a:xfrm>
            <a:off x="7167525" y="4653600"/>
            <a:ext cx="1272600" cy="36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b="1" u="sng">
                <a:latin typeface="Calibri"/>
                <a:ea typeface="Calibri"/>
                <a:cs typeface="Calibri"/>
                <a:sym typeface="Calibri"/>
              </a:rPr>
              <a:t>Plan Schlieffen</a:t>
            </a:r>
            <a:endParaRPr b="1" u="sng">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sp>
        <p:nvSpPr>
          <p:cNvPr id="228" name="Google Shape;228;p27"/>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229" name="Google Shape;229;p27"/>
          <p:cNvPicPr preferRelativeResize="0"/>
          <p:nvPr/>
        </p:nvPicPr>
        <p:blipFill>
          <a:blip r:embed="rId3">
            <a:alphaModFix/>
          </a:blip>
          <a:stretch>
            <a:fillRect/>
          </a:stretch>
        </p:blipFill>
        <p:spPr>
          <a:xfrm>
            <a:off x="2130137" y="455387"/>
            <a:ext cx="4894575" cy="4232724"/>
          </a:xfrm>
          <a:prstGeom prst="rect">
            <a:avLst/>
          </a:prstGeom>
          <a:noFill/>
          <a:ln>
            <a:noFill/>
          </a:ln>
        </p:spPr>
      </p:pic>
      <p:sp>
        <p:nvSpPr>
          <p:cNvPr id="230" name="Google Shape;230;p27"/>
          <p:cNvSpPr txBox="1"/>
          <p:nvPr/>
        </p:nvSpPr>
        <p:spPr>
          <a:xfrm>
            <a:off x="3541050" y="1510725"/>
            <a:ext cx="1134000" cy="235500"/>
          </a:xfrm>
          <a:prstGeom prst="rect">
            <a:avLst/>
          </a:prstGeom>
          <a:solidFill>
            <a:srgbClr val="FFFFFF"/>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300" b="1">
                <a:latin typeface="Times New Roman"/>
                <a:ea typeface="Times New Roman"/>
                <a:cs typeface="Times New Roman"/>
                <a:sym typeface="Times New Roman"/>
              </a:rPr>
              <a:t>Serbia</a:t>
            </a:r>
            <a:endParaRPr sz="1300" b="1">
              <a:latin typeface="Times New Roman"/>
              <a:ea typeface="Times New Roman"/>
              <a:cs typeface="Times New Roman"/>
              <a:sym typeface="Times New Roman"/>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8"/>
          <p:cNvSpPr txBox="1">
            <a:spLocks noGrp="1"/>
          </p:cNvSpPr>
          <p:nvPr>
            <p:ph type="title"/>
          </p:nvPr>
        </p:nvSpPr>
        <p:spPr>
          <a:xfrm>
            <a:off x="430425" y="439075"/>
            <a:ext cx="8233200" cy="68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Desarrollo bélico      </a:t>
            </a:r>
            <a:r>
              <a:rPr lang="es" sz="2200"/>
              <a:t>Guerra de posiciones(1915-1916)</a:t>
            </a:r>
            <a:endParaRPr sz="2200"/>
          </a:p>
        </p:txBody>
      </p:sp>
      <p:pic>
        <p:nvPicPr>
          <p:cNvPr id="236" name="Google Shape;236;p28"/>
          <p:cNvPicPr preferRelativeResize="0"/>
          <p:nvPr/>
        </p:nvPicPr>
        <p:blipFill rotWithShape="1">
          <a:blip r:embed="rId3">
            <a:alphaModFix/>
          </a:blip>
          <a:srcRect t="12248" b="11723"/>
          <a:stretch/>
        </p:blipFill>
        <p:spPr>
          <a:xfrm>
            <a:off x="4332050" y="2351125"/>
            <a:ext cx="4662300" cy="2658400"/>
          </a:xfrm>
          <a:prstGeom prst="rect">
            <a:avLst/>
          </a:prstGeom>
          <a:noFill/>
          <a:ln>
            <a:noFill/>
          </a:ln>
        </p:spPr>
      </p:pic>
      <p:sp>
        <p:nvSpPr>
          <p:cNvPr id="237" name="Google Shape;237;p28"/>
          <p:cNvSpPr txBox="1">
            <a:spLocks noGrp="1"/>
          </p:cNvSpPr>
          <p:nvPr>
            <p:ph type="body" idx="1"/>
          </p:nvPr>
        </p:nvSpPr>
        <p:spPr>
          <a:xfrm>
            <a:off x="218025" y="1349400"/>
            <a:ext cx="7718100" cy="3022500"/>
          </a:xfrm>
          <a:prstGeom prst="rect">
            <a:avLst/>
          </a:prstGeom>
        </p:spPr>
        <p:txBody>
          <a:bodyPr spcFirstLastPara="1" wrap="square" lIns="91425" tIns="91425" rIns="91425" bIns="91425" anchor="t" anchorCtr="0">
            <a:noAutofit/>
          </a:bodyPr>
          <a:lstStyle/>
          <a:p>
            <a:pPr marL="914400" lvl="0" indent="-323850" algn="just" rtl="0">
              <a:spcBef>
                <a:spcPts val="0"/>
              </a:spcBef>
              <a:spcAft>
                <a:spcPts val="0"/>
              </a:spcAft>
              <a:buClr>
                <a:srgbClr val="000000"/>
              </a:buClr>
              <a:buSzPts val="1500"/>
              <a:buChar char="➢"/>
            </a:pPr>
            <a:r>
              <a:rPr lang="es" sz="1500">
                <a:solidFill>
                  <a:srgbClr val="000000"/>
                </a:solidFill>
              </a:rPr>
              <a:t>Los frentes se estabilizan. </a:t>
            </a:r>
            <a:endParaRPr sz="1500">
              <a:solidFill>
                <a:srgbClr val="000000"/>
              </a:solidFill>
            </a:endParaRPr>
          </a:p>
          <a:p>
            <a:pPr marL="914400" lvl="0" indent="0" algn="just" rtl="0">
              <a:spcBef>
                <a:spcPts val="0"/>
              </a:spcBef>
              <a:spcAft>
                <a:spcPts val="0"/>
              </a:spcAft>
              <a:buNone/>
            </a:pPr>
            <a:r>
              <a:rPr lang="es" sz="1500">
                <a:solidFill>
                  <a:srgbClr val="000000"/>
                </a:solidFill>
              </a:rPr>
              <a:t>Guerra de trincheras con armamento defensivo y estrategia de desgaste.</a:t>
            </a:r>
            <a:endParaRPr sz="1500">
              <a:solidFill>
                <a:srgbClr val="000000"/>
              </a:solidFill>
            </a:endParaRPr>
          </a:p>
          <a:p>
            <a:pPr marL="914400" lvl="0" indent="0" algn="just" rtl="0">
              <a:spcBef>
                <a:spcPts val="0"/>
              </a:spcBef>
              <a:spcAft>
                <a:spcPts val="0"/>
              </a:spcAft>
              <a:buNone/>
            </a:pPr>
            <a:endParaRPr sz="1500">
              <a:solidFill>
                <a:srgbClr val="000000"/>
              </a:solidFill>
            </a:endParaRPr>
          </a:p>
          <a:p>
            <a:pPr marL="914400" lvl="0" indent="-323850" algn="just" rtl="0">
              <a:spcBef>
                <a:spcPts val="0"/>
              </a:spcBef>
              <a:spcAft>
                <a:spcPts val="0"/>
              </a:spcAft>
              <a:buClr>
                <a:srgbClr val="000000"/>
              </a:buClr>
              <a:buSzPts val="1500"/>
              <a:buChar char="➢"/>
            </a:pPr>
            <a:r>
              <a:rPr lang="es" sz="1500">
                <a:solidFill>
                  <a:srgbClr val="000000"/>
                </a:solidFill>
              </a:rPr>
              <a:t>Batalla de Verdún.</a:t>
            </a:r>
            <a:endParaRPr sz="1500">
              <a:solidFill>
                <a:srgbClr val="000000"/>
              </a:solidFill>
            </a:endParaRPr>
          </a:p>
          <a:p>
            <a:pPr marL="914400" lvl="0" indent="0" algn="just" rtl="0">
              <a:spcBef>
                <a:spcPts val="0"/>
              </a:spcBef>
              <a:spcAft>
                <a:spcPts val="0"/>
              </a:spcAft>
              <a:buNone/>
            </a:pPr>
            <a:endParaRPr sz="1500">
              <a:solidFill>
                <a:srgbClr val="000000"/>
              </a:solidFill>
            </a:endParaRPr>
          </a:p>
          <a:p>
            <a:pPr marL="914400" lvl="0" indent="-323850" algn="just" rtl="0">
              <a:spcBef>
                <a:spcPts val="0"/>
              </a:spcBef>
              <a:spcAft>
                <a:spcPts val="0"/>
              </a:spcAft>
              <a:buClr>
                <a:srgbClr val="000000"/>
              </a:buClr>
              <a:buSzPts val="1500"/>
              <a:buChar char="➢"/>
            </a:pPr>
            <a:r>
              <a:rPr lang="es" sz="1500">
                <a:solidFill>
                  <a:srgbClr val="000000"/>
                </a:solidFill>
              </a:rPr>
              <a:t>Ofensiva de Somme.</a:t>
            </a:r>
            <a:endParaRPr sz="1500">
              <a:solidFill>
                <a:srgbClr val="000000"/>
              </a:solidFill>
            </a:endParaRPr>
          </a:p>
          <a:p>
            <a:pPr marL="914400" lvl="0" indent="0" algn="just" rtl="0">
              <a:spcBef>
                <a:spcPts val="0"/>
              </a:spcBef>
              <a:spcAft>
                <a:spcPts val="0"/>
              </a:spcAft>
              <a:buNone/>
            </a:pPr>
            <a:endParaRPr sz="1500">
              <a:solidFill>
                <a:srgbClr val="000000"/>
              </a:solidFill>
            </a:endParaRPr>
          </a:p>
          <a:p>
            <a:pPr marL="914400" lvl="0" indent="-323850" algn="just" rtl="0">
              <a:spcBef>
                <a:spcPts val="0"/>
              </a:spcBef>
              <a:spcAft>
                <a:spcPts val="0"/>
              </a:spcAft>
              <a:buClr>
                <a:srgbClr val="000000"/>
              </a:buClr>
              <a:buSzPts val="1500"/>
              <a:buChar char="➢"/>
            </a:pPr>
            <a:r>
              <a:rPr lang="es" sz="1500">
                <a:solidFill>
                  <a:srgbClr val="000000"/>
                </a:solidFill>
              </a:rPr>
              <a:t>Nuevos países en el conflicto. </a:t>
            </a:r>
            <a:endParaRPr sz="1500">
              <a:solidFill>
                <a:srgbClr val="000000"/>
              </a:solidFill>
            </a:endParaRPr>
          </a:p>
          <a:p>
            <a:pPr marL="914400" lvl="0" indent="0" algn="just" rtl="0">
              <a:spcBef>
                <a:spcPts val="0"/>
              </a:spcBef>
              <a:spcAft>
                <a:spcPts val="0"/>
              </a:spcAft>
              <a:buNone/>
            </a:pPr>
            <a:r>
              <a:rPr lang="es" sz="1500">
                <a:solidFill>
                  <a:srgbClr val="000000"/>
                </a:solidFill>
              </a:rPr>
              <a:t>Bulgaria (1915) con los imperios </a:t>
            </a:r>
            <a:endParaRPr sz="1500">
              <a:solidFill>
                <a:srgbClr val="000000"/>
              </a:solidFill>
            </a:endParaRPr>
          </a:p>
          <a:p>
            <a:pPr marL="914400" lvl="0" indent="0" algn="just" rtl="0">
              <a:spcBef>
                <a:spcPts val="0"/>
              </a:spcBef>
              <a:spcAft>
                <a:spcPts val="0"/>
              </a:spcAft>
              <a:buNone/>
            </a:pPr>
            <a:r>
              <a:rPr lang="es" sz="1500">
                <a:solidFill>
                  <a:srgbClr val="000000"/>
                </a:solidFill>
              </a:rPr>
              <a:t>centrales Italia (1915) y Rumanía (1916) </a:t>
            </a:r>
            <a:endParaRPr sz="1500">
              <a:solidFill>
                <a:srgbClr val="000000"/>
              </a:solidFill>
            </a:endParaRPr>
          </a:p>
          <a:p>
            <a:pPr marL="914400" lvl="0" indent="0" algn="just" rtl="0">
              <a:spcBef>
                <a:spcPts val="0"/>
              </a:spcBef>
              <a:spcAft>
                <a:spcPts val="0"/>
              </a:spcAft>
              <a:buNone/>
            </a:pPr>
            <a:r>
              <a:rPr lang="es" sz="1500">
                <a:solidFill>
                  <a:srgbClr val="000000"/>
                </a:solidFill>
              </a:rPr>
              <a:t>con los aliados. </a:t>
            </a:r>
            <a:endParaRPr sz="150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9"/>
          <p:cNvSpPr txBox="1">
            <a:spLocks noGrp="1"/>
          </p:cNvSpPr>
          <p:nvPr>
            <p:ph type="title"/>
          </p:nvPr>
        </p:nvSpPr>
        <p:spPr>
          <a:xfrm>
            <a:off x="819150" y="845600"/>
            <a:ext cx="7505700" cy="7725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Desarrollo bélico     </a:t>
            </a:r>
            <a:r>
              <a:rPr lang="es" sz="2200"/>
              <a:t>Final de la guerra (1917-1918)</a:t>
            </a:r>
            <a:endParaRPr sz="2200"/>
          </a:p>
        </p:txBody>
      </p:sp>
      <p:sp>
        <p:nvSpPr>
          <p:cNvPr id="243" name="Google Shape;243;p29"/>
          <p:cNvSpPr txBox="1">
            <a:spLocks noGrp="1"/>
          </p:cNvSpPr>
          <p:nvPr>
            <p:ph type="body" idx="1"/>
          </p:nvPr>
        </p:nvSpPr>
        <p:spPr>
          <a:xfrm>
            <a:off x="545200" y="1812550"/>
            <a:ext cx="7505700" cy="2757300"/>
          </a:xfrm>
          <a:prstGeom prst="rect">
            <a:avLst/>
          </a:prstGeom>
        </p:spPr>
        <p:txBody>
          <a:bodyPr spcFirstLastPara="1" wrap="square" lIns="91425" tIns="91425" rIns="91425" bIns="91425" anchor="t" anchorCtr="0">
            <a:noAutofit/>
          </a:bodyPr>
          <a:lstStyle/>
          <a:p>
            <a:pPr marL="914400" lvl="0" indent="-304800" algn="just" rtl="0">
              <a:spcBef>
                <a:spcPts val="0"/>
              </a:spcBef>
              <a:spcAft>
                <a:spcPts val="0"/>
              </a:spcAft>
              <a:buClr>
                <a:srgbClr val="000000"/>
              </a:buClr>
              <a:buSzPts val="1200"/>
              <a:buChar char="➢"/>
            </a:pPr>
            <a:r>
              <a:rPr lang="es" sz="1200">
                <a:solidFill>
                  <a:srgbClr val="000000"/>
                </a:solidFill>
              </a:rPr>
              <a:t>Estrategia de guerra submarina por los Imperios Centrales.</a:t>
            </a:r>
            <a:endParaRPr sz="1200">
              <a:solidFill>
                <a:srgbClr val="000000"/>
              </a:solidFill>
            </a:endParaRPr>
          </a:p>
          <a:p>
            <a:pPr marL="914400" lvl="0" indent="0" algn="just" rtl="0">
              <a:spcBef>
                <a:spcPts val="0"/>
              </a:spcBef>
              <a:spcAft>
                <a:spcPts val="0"/>
              </a:spcAft>
              <a:buNone/>
            </a:pPr>
            <a:endParaRPr sz="1200">
              <a:solidFill>
                <a:srgbClr val="000000"/>
              </a:solidFill>
            </a:endParaRPr>
          </a:p>
          <a:p>
            <a:pPr marL="914400" lvl="0" indent="-304800" algn="just" rtl="0">
              <a:spcBef>
                <a:spcPts val="0"/>
              </a:spcBef>
              <a:spcAft>
                <a:spcPts val="0"/>
              </a:spcAft>
              <a:buClr>
                <a:srgbClr val="000000"/>
              </a:buClr>
              <a:buSzPts val="1200"/>
              <a:buChar char="➢"/>
            </a:pPr>
            <a:r>
              <a:rPr lang="es" sz="1200">
                <a:solidFill>
                  <a:srgbClr val="000000"/>
                </a:solidFill>
              </a:rPr>
              <a:t>Revolución rusa en 1917 y consecuente salida de Rusia de la guerra.</a:t>
            </a:r>
            <a:endParaRPr sz="1200">
              <a:solidFill>
                <a:srgbClr val="000000"/>
              </a:solidFill>
            </a:endParaRPr>
          </a:p>
          <a:p>
            <a:pPr marL="914400" lvl="0" indent="0" algn="just" rtl="0">
              <a:spcBef>
                <a:spcPts val="0"/>
              </a:spcBef>
              <a:spcAft>
                <a:spcPts val="0"/>
              </a:spcAft>
              <a:buNone/>
            </a:pPr>
            <a:endParaRPr sz="1200">
              <a:solidFill>
                <a:srgbClr val="000000"/>
              </a:solidFill>
            </a:endParaRPr>
          </a:p>
          <a:p>
            <a:pPr marL="914400" lvl="0" indent="-304800" algn="just" rtl="0">
              <a:spcBef>
                <a:spcPts val="0"/>
              </a:spcBef>
              <a:spcAft>
                <a:spcPts val="0"/>
              </a:spcAft>
              <a:buClr>
                <a:srgbClr val="000000"/>
              </a:buClr>
              <a:buSzPts val="1200"/>
              <a:buChar char="➢"/>
            </a:pPr>
            <a:r>
              <a:rPr lang="es" sz="1200">
                <a:solidFill>
                  <a:srgbClr val="000000"/>
                </a:solidFill>
              </a:rPr>
              <a:t>Entrada de Estados Unidos y de Grecia en el bando de los aliados.</a:t>
            </a:r>
            <a:endParaRPr sz="1200">
              <a:solidFill>
                <a:srgbClr val="000000"/>
              </a:solidFill>
            </a:endParaRPr>
          </a:p>
          <a:p>
            <a:pPr marL="914400" lvl="0" indent="0" algn="just" rtl="0">
              <a:spcBef>
                <a:spcPts val="0"/>
              </a:spcBef>
              <a:spcAft>
                <a:spcPts val="0"/>
              </a:spcAft>
              <a:buNone/>
            </a:pPr>
            <a:endParaRPr sz="1200">
              <a:solidFill>
                <a:srgbClr val="000000"/>
              </a:solidFill>
            </a:endParaRPr>
          </a:p>
          <a:p>
            <a:pPr marL="914400" lvl="0" indent="-304800" algn="just" rtl="0">
              <a:spcBef>
                <a:spcPts val="0"/>
              </a:spcBef>
              <a:spcAft>
                <a:spcPts val="0"/>
              </a:spcAft>
              <a:buClr>
                <a:srgbClr val="000000"/>
              </a:buClr>
              <a:buSzPts val="1200"/>
              <a:buChar char="➢"/>
            </a:pPr>
            <a:r>
              <a:rPr lang="es" sz="1200">
                <a:solidFill>
                  <a:srgbClr val="000000"/>
                </a:solidFill>
              </a:rPr>
              <a:t>Giro final de la guerra: Los aliados comienzan una gran ofensiva. Debido a la intervención de EEUU, la inferioridad alemana se hace notable. Se produce el declive alemán en agosto. Y, por último, el 11 de noviembre se firma el armisticio que pone fin a la Gran Guerra.</a:t>
            </a:r>
            <a:endParaRPr sz="120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pic>
        <p:nvPicPr>
          <p:cNvPr id="248" name="Google Shape;248;p30"/>
          <p:cNvPicPr preferRelativeResize="0"/>
          <p:nvPr/>
        </p:nvPicPr>
        <p:blipFill>
          <a:blip r:embed="rId3">
            <a:alphaModFix/>
          </a:blip>
          <a:stretch>
            <a:fillRect/>
          </a:stretch>
        </p:blipFill>
        <p:spPr>
          <a:xfrm>
            <a:off x="1260925" y="862200"/>
            <a:ext cx="6507551" cy="4123375"/>
          </a:xfrm>
          <a:prstGeom prst="rect">
            <a:avLst/>
          </a:prstGeom>
          <a:noFill/>
          <a:ln>
            <a:noFill/>
          </a:ln>
        </p:spPr>
      </p:pic>
      <p:sp>
        <p:nvSpPr>
          <p:cNvPr id="249" name="Google Shape;249;p30"/>
          <p:cNvSpPr txBox="1">
            <a:spLocks noGrp="1"/>
          </p:cNvSpPr>
          <p:nvPr>
            <p:ph type="title"/>
          </p:nvPr>
        </p:nvSpPr>
        <p:spPr>
          <a:xfrm>
            <a:off x="1883259" y="116775"/>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s" b="1" u="sng"/>
              <a:t>Celebración del fin de la I Guerra Mundial</a:t>
            </a:r>
            <a:endParaRPr b="1" u="sng"/>
          </a:p>
        </p:txBody>
      </p:sp>
      <p:pic>
        <p:nvPicPr>
          <p:cNvPr id="250" name="Google Shape;250;p30"/>
          <p:cNvPicPr preferRelativeResize="0"/>
          <p:nvPr/>
        </p:nvPicPr>
        <p:blipFill rotWithShape="1">
          <a:blip r:embed="rId4">
            <a:alphaModFix/>
          </a:blip>
          <a:srcRect/>
          <a:stretch/>
        </p:blipFill>
        <p:spPr>
          <a:xfrm>
            <a:off x="1602275" y="1099750"/>
            <a:ext cx="967700" cy="967700"/>
          </a:xfrm>
          <a:prstGeom prst="rect">
            <a:avLst/>
          </a:prstGeom>
          <a:noFill/>
          <a:ln>
            <a:noFill/>
          </a:ln>
        </p:spPr>
      </p:pic>
      <p:pic>
        <p:nvPicPr>
          <p:cNvPr id="251" name="Google Shape;251;p30"/>
          <p:cNvPicPr preferRelativeResize="0"/>
          <p:nvPr/>
        </p:nvPicPr>
        <p:blipFill>
          <a:blip r:embed="rId4">
            <a:alphaModFix/>
          </a:blip>
          <a:stretch>
            <a:fillRect/>
          </a:stretch>
        </p:blipFill>
        <p:spPr>
          <a:xfrm>
            <a:off x="6293050" y="3625675"/>
            <a:ext cx="967700" cy="967700"/>
          </a:xfrm>
          <a:prstGeom prst="rect">
            <a:avLst/>
          </a:prstGeom>
          <a:noFill/>
          <a:ln>
            <a:noFill/>
          </a:ln>
        </p:spPr>
      </p:pic>
      <p:pic>
        <p:nvPicPr>
          <p:cNvPr id="252" name="Google Shape;252;p30"/>
          <p:cNvPicPr preferRelativeResize="0"/>
          <p:nvPr/>
        </p:nvPicPr>
        <p:blipFill>
          <a:blip r:embed="rId4">
            <a:alphaModFix/>
          </a:blip>
          <a:stretch>
            <a:fillRect/>
          </a:stretch>
        </p:blipFill>
        <p:spPr>
          <a:xfrm>
            <a:off x="1968025" y="3625675"/>
            <a:ext cx="967700" cy="967700"/>
          </a:xfrm>
          <a:prstGeom prst="rect">
            <a:avLst/>
          </a:prstGeom>
          <a:noFill/>
          <a:ln>
            <a:noFill/>
          </a:ln>
        </p:spPr>
      </p:pic>
      <p:pic>
        <p:nvPicPr>
          <p:cNvPr id="253" name="Google Shape;253;p30"/>
          <p:cNvPicPr preferRelativeResize="0"/>
          <p:nvPr/>
        </p:nvPicPr>
        <p:blipFill>
          <a:blip r:embed="rId4">
            <a:alphaModFix/>
          </a:blip>
          <a:stretch>
            <a:fillRect/>
          </a:stretch>
        </p:blipFill>
        <p:spPr>
          <a:xfrm>
            <a:off x="7260750" y="1099750"/>
            <a:ext cx="967700" cy="9677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0"/>
                                        </p:tgtEl>
                                        <p:attrNameLst>
                                          <p:attrName>style.visibility</p:attrName>
                                        </p:attrNameLst>
                                      </p:cBhvr>
                                      <p:to>
                                        <p:strVal val="visible"/>
                                      </p:to>
                                    </p:set>
                                    <p:animEffect transition="in" filter="fade">
                                      <p:cBhvr>
                                        <p:cTn id="7" dur="1000"/>
                                        <p:tgtEl>
                                          <p:spTgt spid="250"/>
                                        </p:tgtEl>
                                      </p:cBhvr>
                                    </p:animEffect>
                                  </p:childTnLst>
                                </p:cTn>
                              </p:par>
                              <p:par>
                                <p:cTn id="8" presetID="10" presetClass="entr" presetSubtype="0" fill="hold" nodeType="withEffect">
                                  <p:stCondLst>
                                    <p:cond delay="0"/>
                                  </p:stCondLst>
                                  <p:childTnLst>
                                    <p:set>
                                      <p:cBhvr>
                                        <p:cTn id="9" dur="1" fill="hold">
                                          <p:stCondLst>
                                            <p:cond delay="0"/>
                                          </p:stCondLst>
                                        </p:cTn>
                                        <p:tgtEl>
                                          <p:spTgt spid="253"/>
                                        </p:tgtEl>
                                        <p:attrNameLst>
                                          <p:attrName>style.visibility</p:attrName>
                                        </p:attrNameLst>
                                      </p:cBhvr>
                                      <p:to>
                                        <p:strVal val="visible"/>
                                      </p:to>
                                    </p:set>
                                    <p:animEffect transition="in" filter="fade">
                                      <p:cBhvr>
                                        <p:cTn id="10" dur="500"/>
                                        <p:tgtEl>
                                          <p:spTgt spid="253"/>
                                        </p:tgtEl>
                                      </p:cBhvr>
                                    </p:animEffect>
                                  </p:childTnLst>
                                </p:cTn>
                              </p:par>
                              <p:par>
                                <p:cTn id="11" presetID="10" presetClass="entr" presetSubtype="0" fill="hold" nodeType="withEffect">
                                  <p:stCondLst>
                                    <p:cond delay="0"/>
                                  </p:stCondLst>
                                  <p:childTnLst>
                                    <p:set>
                                      <p:cBhvr>
                                        <p:cTn id="12" dur="1" fill="hold">
                                          <p:stCondLst>
                                            <p:cond delay="0"/>
                                          </p:stCondLst>
                                        </p:cTn>
                                        <p:tgtEl>
                                          <p:spTgt spid="251"/>
                                        </p:tgtEl>
                                        <p:attrNameLst>
                                          <p:attrName>style.visibility</p:attrName>
                                        </p:attrNameLst>
                                      </p:cBhvr>
                                      <p:to>
                                        <p:strVal val="visible"/>
                                      </p:to>
                                    </p:set>
                                    <p:animEffect transition="in" filter="fade">
                                      <p:cBhvr>
                                        <p:cTn id="13" dur="500"/>
                                        <p:tgtEl>
                                          <p:spTgt spid="251"/>
                                        </p:tgtEl>
                                      </p:cBhvr>
                                    </p:animEffect>
                                  </p:childTnLst>
                                </p:cTn>
                              </p:par>
                              <p:par>
                                <p:cTn id="14" presetID="10" presetClass="entr" presetSubtype="0" fill="hold" nodeType="withEffect">
                                  <p:stCondLst>
                                    <p:cond delay="0"/>
                                  </p:stCondLst>
                                  <p:childTnLst>
                                    <p:set>
                                      <p:cBhvr>
                                        <p:cTn id="15" dur="1" fill="hold">
                                          <p:stCondLst>
                                            <p:cond delay="0"/>
                                          </p:stCondLst>
                                        </p:cTn>
                                        <p:tgtEl>
                                          <p:spTgt spid="251"/>
                                        </p:tgtEl>
                                        <p:attrNameLst>
                                          <p:attrName>style.visibility</p:attrName>
                                        </p:attrNameLst>
                                      </p:cBhvr>
                                      <p:to>
                                        <p:strVal val="visible"/>
                                      </p:to>
                                    </p:set>
                                    <p:animEffect transition="in" filter="fade">
                                      <p:cBhvr>
                                        <p:cTn id="16" dur="500"/>
                                        <p:tgtEl>
                                          <p:spTgt spid="251"/>
                                        </p:tgtEl>
                                      </p:cBhvr>
                                    </p:animEffect>
                                  </p:childTnLst>
                                </p:cTn>
                              </p:par>
                              <p:par>
                                <p:cTn id="17" presetID="10" presetClass="entr" presetSubtype="0" fill="hold" nodeType="withEffect">
                                  <p:stCondLst>
                                    <p:cond delay="0"/>
                                  </p:stCondLst>
                                  <p:childTnLst>
                                    <p:set>
                                      <p:cBhvr>
                                        <p:cTn id="18" dur="1" fill="hold">
                                          <p:stCondLst>
                                            <p:cond delay="0"/>
                                          </p:stCondLst>
                                        </p:cTn>
                                        <p:tgtEl>
                                          <p:spTgt spid="252"/>
                                        </p:tgtEl>
                                        <p:attrNameLst>
                                          <p:attrName>style.visibility</p:attrName>
                                        </p:attrNameLst>
                                      </p:cBhvr>
                                      <p:to>
                                        <p:strVal val="visible"/>
                                      </p:to>
                                    </p:set>
                                    <p:animEffect transition="in" filter="fade">
                                      <p:cBhvr>
                                        <p:cTn id="19" dur="500"/>
                                        <p:tgtEl>
                                          <p:spTgt spid="2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31"/>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Naturaleza de la guerra</a:t>
            </a:r>
            <a:endParaRPr/>
          </a:p>
        </p:txBody>
      </p:sp>
      <p:sp>
        <p:nvSpPr>
          <p:cNvPr id="259" name="Google Shape;259;p31"/>
          <p:cNvSpPr txBox="1">
            <a:spLocks noGrp="1"/>
          </p:cNvSpPr>
          <p:nvPr>
            <p:ph type="body" idx="1"/>
          </p:nvPr>
        </p:nvSpPr>
        <p:spPr>
          <a:xfrm>
            <a:off x="819150" y="1627750"/>
            <a:ext cx="7505700" cy="3085800"/>
          </a:xfrm>
          <a:prstGeom prst="rect">
            <a:avLst/>
          </a:prstGeom>
        </p:spPr>
        <p:txBody>
          <a:bodyPr spcFirstLastPara="1" wrap="square" lIns="91425" tIns="91425" rIns="91425" bIns="91425" anchor="t" anchorCtr="0">
            <a:noAutofit/>
          </a:bodyPr>
          <a:lstStyle/>
          <a:p>
            <a:pPr marL="457200" lvl="0" indent="-355600" algn="l" rtl="0">
              <a:spcBef>
                <a:spcPts val="0"/>
              </a:spcBef>
              <a:spcAft>
                <a:spcPts val="0"/>
              </a:spcAft>
              <a:buSzPts val="2000"/>
              <a:buChar char="➢"/>
            </a:pPr>
            <a:r>
              <a:rPr lang="es" sz="2000"/>
              <a:t>Guerra total.</a:t>
            </a:r>
            <a:endParaRPr sz="2000"/>
          </a:p>
          <a:p>
            <a:pPr marL="914400" lvl="1" indent="-355600" algn="l" rtl="0">
              <a:spcBef>
                <a:spcPts val="0"/>
              </a:spcBef>
              <a:spcAft>
                <a:spcPts val="0"/>
              </a:spcAft>
              <a:buSzPts val="2000"/>
              <a:buChar char="○"/>
            </a:pPr>
            <a:r>
              <a:rPr lang="es" sz="2000"/>
              <a:t>La población se vuelca con el esfuerzo bélico.</a:t>
            </a:r>
            <a:endParaRPr sz="2000"/>
          </a:p>
          <a:p>
            <a:pPr marL="914400" lvl="1" indent="-355600" algn="l" rtl="0">
              <a:spcBef>
                <a:spcPts val="0"/>
              </a:spcBef>
              <a:spcAft>
                <a:spcPts val="0"/>
              </a:spcAft>
              <a:buSzPts val="2000"/>
              <a:buChar char="○"/>
            </a:pPr>
            <a:r>
              <a:rPr lang="es" sz="2000"/>
              <a:t>Se sufren los efectos del hambre, las enfermedades y las privaciones.</a:t>
            </a:r>
            <a:endParaRPr sz="2000"/>
          </a:p>
          <a:p>
            <a:pPr marL="914400" lvl="1" indent="-355600" algn="l" rtl="0">
              <a:spcBef>
                <a:spcPts val="0"/>
              </a:spcBef>
              <a:spcAft>
                <a:spcPts val="0"/>
              </a:spcAft>
              <a:buSzPts val="2000"/>
              <a:buChar char="○"/>
            </a:pPr>
            <a:r>
              <a:rPr lang="es" sz="2000"/>
              <a:t>Se destinan la mayoría de los recursos a fines bélicos.</a:t>
            </a:r>
            <a:endParaRPr sz="2000"/>
          </a:p>
          <a:p>
            <a:pPr marL="914400" lvl="1" indent="-355600" algn="l" rtl="0">
              <a:spcBef>
                <a:spcPts val="0"/>
              </a:spcBef>
              <a:spcAft>
                <a:spcPts val="0"/>
              </a:spcAft>
              <a:buSzPts val="2000"/>
              <a:buChar char="○"/>
            </a:pPr>
            <a:r>
              <a:rPr lang="es" sz="2000"/>
              <a:t>Los avances científicos para mantener la supremacía sobre el enemigo. Cantidad de armas que se perfeccionaron e inventan.</a:t>
            </a:r>
            <a:endParaRPr sz="2000"/>
          </a:p>
          <a:p>
            <a:pPr marL="0" lvl="0" indent="0" algn="l" rtl="0">
              <a:spcBef>
                <a:spcPts val="1600"/>
              </a:spcBef>
              <a:spcAft>
                <a:spcPts val="1600"/>
              </a:spcAft>
              <a:buNone/>
            </a:pPr>
            <a:endParaRPr sz="1500"/>
          </a:p>
        </p:txBody>
      </p:sp>
      <p:pic>
        <p:nvPicPr>
          <p:cNvPr id="260" name="Google Shape;260;p31"/>
          <p:cNvPicPr preferRelativeResize="0"/>
          <p:nvPr/>
        </p:nvPicPr>
        <p:blipFill rotWithShape="1">
          <a:blip r:embed="rId3">
            <a:alphaModFix/>
          </a:blip>
          <a:srcRect l="4606" t="8667" r="7643"/>
          <a:stretch/>
        </p:blipFill>
        <p:spPr>
          <a:xfrm>
            <a:off x="5738025" y="36250"/>
            <a:ext cx="3405975" cy="21977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sp>
        <p:nvSpPr>
          <p:cNvPr id="134" name="Google Shape;134;p14"/>
          <p:cNvSpPr txBox="1">
            <a:spLocks noGrp="1"/>
          </p:cNvSpPr>
          <p:nvPr>
            <p:ph type="title"/>
          </p:nvPr>
        </p:nvSpPr>
        <p:spPr>
          <a:xfrm>
            <a:off x="905150" y="798825"/>
            <a:ext cx="7505700" cy="543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ÍNDICE</a:t>
            </a:r>
            <a:endParaRPr/>
          </a:p>
          <a:p>
            <a:pPr marL="0" lvl="0" indent="0" algn="l" rtl="0">
              <a:spcBef>
                <a:spcPts val="0"/>
              </a:spcBef>
              <a:spcAft>
                <a:spcPts val="0"/>
              </a:spcAft>
              <a:buNone/>
            </a:pPr>
            <a:endParaRPr/>
          </a:p>
        </p:txBody>
      </p:sp>
      <p:sp>
        <p:nvSpPr>
          <p:cNvPr id="135" name="Google Shape;135;p14"/>
          <p:cNvSpPr txBox="1">
            <a:spLocks noGrp="1"/>
          </p:cNvSpPr>
          <p:nvPr>
            <p:ph type="body" idx="1"/>
          </p:nvPr>
        </p:nvSpPr>
        <p:spPr>
          <a:xfrm>
            <a:off x="502725" y="1632025"/>
            <a:ext cx="4142400" cy="2813400"/>
          </a:xfrm>
          <a:prstGeom prst="rect">
            <a:avLst/>
          </a:prstGeom>
        </p:spPr>
        <p:txBody>
          <a:bodyPr spcFirstLastPara="1" wrap="square" lIns="91425" tIns="91425" rIns="91425" bIns="91425" anchor="t" anchorCtr="0">
            <a:noAutofit/>
          </a:bodyPr>
          <a:lstStyle/>
          <a:p>
            <a:pPr marL="457200" lvl="0" indent="-317500" algn="l" rtl="0">
              <a:lnSpc>
                <a:spcPct val="150000"/>
              </a:lnSpc>
              <a:spcBef>
                <a:spcPts val="0"/>
              </a:spcBef>
              <a:spcAft>
                <a:spcPts val="0"/>
              </a:spcAft>
              <a:buSzPts val="1400"/>
              <a:buAutoNum type="arabicPeriod"/>
            </a:pPr>
            <a:r>
              <a:rPr lang="es" sz="1400"/>
              <a:t>Introducción.</a:t>
            </a:r>
            <a:endParaRPr sz="1400"/>
          </a:p>
          <a:p>
            <a:pPr marL="457200" lvl="0" indent="-317500" algn="l" rtl="0">
              <a:lnSpc>
                <a:spcPct val="150000"/>
              </a:lnSpc>
              <a:spcBef>
                <a:spcPts val="0"/>
              </a:spcBef>
              <a:spcAft>
                <a:spcPts val="0"/>
              </a:spcAft>
              <a:buSzPts val="1400"/>
              <a:buAutoNum type="arabicPeriod"/>
            </a:pPr>
            <a:r>
              <a:rPr lang="es" sz="1400"/>
              <a:t>Causas de la guerra.</a:t>
            </a:r>
            <a:endParaRPr sz="1400"/>
          </a:p>
          <a:p>
            <a:pPr marL="914400" lvl="0" indent="-317500" algn="l" rtl="0">
              <a:lnSpc>
                <a:spcPct val="150000"/>
              </a:lnSpc>
              <a:spcBef>
                <a:spcPts val="0"/>
              </a:spcBef>
              <a:spcAft>
                <a:spcPts val="0"/>
              </a:spcAft>
              <a:buSzPts val="1400"/>
              <a:buChar char="●"/>
            </a:pPr>
            <a:r>
              <a:rPr lang="es" sz="1400"/>
              <a:t>Inmediatas, a corto y a largo plazo.</a:t>
            </a:r>
            <a:endParaRPr sz="1400"/>
          </a:p>
          <a:p>
            <a:pPr marL="457200" lvl="0" indent="-317500" algn="l" rtl="0">
              <a:lnSpc>
                <a:spcPct val="150000"/>
              </a:lnSpc>
              <a:spcBef>
                <a:spcPts val="0"/>
              </a:spcBef>
              <a:spcAft>
                <a:spcPts val="0"/>
              </a:spcAft>
              <a:buSzPts val="1400"/>
              <a:buAutoNum type="arabicPeriod"/>
            </a:pPr>
            <a:r>
              <a:rPr lang="es" sz="1400"/>
              <a:t>Estrategias bélicas y su impacto.</a:t>
            </a:r>
            <a:endParaRPr sz="1400"/>
          </a:p>
          <a:p>
            <a:pPr marL="914400" lvl="0" indent="-317500" algn="l" rtl="0">
              <a:lnSpc>
                <a:spcPct val="150000"/>
              </a:lnSpc>
              <a:spcBef>
                <a:spcPts val="0"/>
              </a:spcBef>
              <a:spcAft>
                <a:spcPts val="0"/>
              </a:spcAft>
              <a:buSzPts val="1400"/>
              <a:buChar char="●"/>
            </a:pPr>
            <a:r>
              <a:rPr lang="es" sz="1400"/>
              <a:t>Desarrollo bélico.</a:t>
            </a:r>
            <a:endParaRPr sz="1400"/>
          </a:p>
          <a:p>
            <a:pPr marL="914400" lvl="0" indent="-317500" algn="l" rtl="0">
              <a:lnSpc>
                <a:spcPct val="150000"/>
              </a:lnSpc>
              <a:spcBef>
                <a:spcPts val="0"/>
              </a:spcBef>
              <a:spcAft>
                <a:spcPts val="0"/>
              </a:spcAft>
              <a:buSzPts val="1400"/>
              <a:buChar char="●"/>
            </a:pPr>
            <a:r>
              <a:rPr lang="es" sz="1400"/>
              <a:t>Tipos de guerra y su justificación.</a:t>
            </a:r>
            <a:endParaRPr sz="1400"/>
          </a:p>
          <a:p>
            <a:pPr marL="914400" lvl="0" indent="-317500" algn="l" rtl="0">
              <a:lnSpc>
                <a:spcPct val="150000"/>
              </a:lnSpc>
              <a:spcBef>
                <a:spcPts val="0"/>
              </a:spcBef>
              <a:spcAft>
                <a:spcPts val="0"/>
              </a:spcAft>
              <a:buSzPts val="1400"/>
              <a:buChar char="●"/>
            </a:pPr>
            <a:r>
              <a:rPr lang="es" sz="1400"/>
              <a:t>Avances tecnológicos: tierra, mar y aire.</a:t>
            </a:r>
            <a:endParaRPr sz="1400"/>
          </a:p>
          <a:p>
            <a:pPr marL="914400" lvl="0" indent="-317500" algn="l" rtl="0">
              <a:lnSpc>
                <a:spcPct val="150000"/>
              </a:lnSpc>
              <a:spcBef>
                <a:spcPts val="0"/>
              </a:spcBef>
              <a:spcAft>
                <a:spcPts val="0"/>
              </a:spcAft>
              <a:buSzPts val="1400"/>
              <a:buChar char="●"/>
            </a:pPr>
            <a:r>
              <a:rPr lang="es" sz="1400"/>
              <a:t>Magnitud de la movilización y recursos.</a:t>
            </a:r>
            <a:endParaRPr sz="1400"/>
          </a:p>
          <a:p>
            <a:pPr marL="457200" lvl="0" indent="0" algn="l" rtl="0">
              <a:spcBef>
                <a:spcPts val="1600"/>
              </a:spcBef>
              <a:spcAft>
                <a:spcPts val="1600"/>
              </a:spcAft>
              <a:buNone/>
            </a:pPr>
            <a:endParaRPr/>
          </a:p>
        </p:txBody>
      </p:sp>
      <p:sp>
        <p:nvSpPr>
          <p:cNvPr id="136" name="Google Shape;136;p14"/>
          <p:cNvSpPr txBox="1"/>
          <p:nvPr/>
        </p:nvSpPr>
        <p:spPr>
          <a:xfrm>
            <a:off x="4832850" y="1631875"/>
            <a:ext cx="3578100" cy="28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
        <p:nvSpPr>
          <p:cNvPr id="137" name="Google Shape;137;p14"/>
          <p:cNvSpPr txBox="1"/>
          <p:nvPr/>
        </p:nvSpPr>
        <p:spPr>
          <a:xfrm>
            <a:off x="4645125" y="1459775"/>
            <a:ext cx="3765600" cy="3020700"/>
          </a:xfrm>
          <a:prstGeom prst="rect">
            <a:avLst/>
          </a:prstGeom>
          <a:noFill/>
          <a:ln>
            <a:noFill/>
          </a:ln>
        </p:spPr>
        <p:txBody>
          <a:bodyPr spcFirstLastPara="1" wrap="square" lIns="91425" tIns="91425" rIns="91425" bIns="91425" anchor="t" anchorCtr="0">
            <a:noAutofit/>
          </a:bodyPr>
          <a:lstStyle/>
          <a:p>
            <a:pPr marL="914400" lvl="0" indent="-317500" algn="l" rtl="0">
              <a:lnSpc>
                <a:spcPct val="150000"/>
              </a:lnSpc>
              <a:spcBef>
                <a:spcPts val="0"/>
              </a:spcBef>
              <a:spcAft>
                <a:spcPts val="0"/>
              </a:spcAft>
              <a:buSzPts val="1400"/>
              <a:buFont typeface="Calibri"/>
              <a:buChar char="●"/>
            </a:pPr>
            <a:r>
              <a:rPr lang="es">
                <a:latin typeface="Calibri"/>
                <a:ea typeface="Calibri"/>
                <a:cs typeface="Calibri"/>
                <a:sym typeface="Calibri"/>
              </a:rPr>
              <a:t>Influencia y participación potencias extranjeras.</a:t>
            </a:r>
            <a:endParaRPr>
              <a:latin typeface="Calibri"/>
              <a:ea typeface="Calibri"/>
              <a:cs typeface="Calibri"/>
              <a:sym typeface="Calibri"/>
            </a:endParaRPr>
          </a:p>
          <a:p>
            <a:pPr marL="0" lvl="0" indent="0" algn="l" rtl="0">
              <a:lnSpc>
                <a:spcPct val="150000"/>
              </a:lnSpc>
              <a:spcBef>
                <a:spcPts val="0"/>
              </a:spcBef>
              <a:spcAft>
                <a:spcPts val="0"/>
              </a:spcAft>
              <a:buNone/>
            </a:pPr>
            <a:r>
              <a:rPr lang="es">
                <a:latin typeface="Calibri"/>
                <a:ea typeface="Calibri"/>
                <a:cs typeface="Calibri"/>
                <a:sym typeface="Calibri"/>
              </a:rPr>
              <a:t>   4.  Consecuencias de las guerras.</a:t>
            </a:r>
            <a:endParaRPr>
              <a:latin typeface="Calibri"/>
              <a:ea typeface="Calibri"/>
              <a:cs typeface="Calibri"/>
              <a:sym typeface="Calibri"/>
            </a:endParaRPr>
          </a:p>
          <a:p>
            <a:pPr marL="914400" lvl="0" indent="-317500" algn="l" rtl="0">
              <a:lnSpc>
                <a:spcPct val="150000"/>
              </a:lnSpc>
              <a:spcBef>
                <a:spcPts val="0"/>
              </a:spcBef>
              <a:spcAft>
                <a:spcPts val="0"/>
              </a:spcAft>
              <a:buSzPts val="1400"/>
              <a:buFont typeface="Calibri"/>
              <a:buChar char="●"/>
            </a:pPr>
            <a:r>
              <a:rPr lang="es">
                <a:latin typeface="Calibri"/>
                <a:ea typeface="Calibri"/>
                <a:cs typeface="Calibri"/>
                <a:sym typeface="Calibri"/>
              </a:rPr>
              <a:t>Éxitos y fracasos de la pacificación. </a:t>
            </a:r>
            <a:endParaRPr>
              <a:latin typeface="Calibri"/>
              <a:ea typeface="Calibri"/>
              <a:cs typeface="Calibri"/>
              <a:sym typeface="Calibri"/>
            </a:endParaRPr>
          </a:p>
          <a:p>
            <a:pPr marL="914400" lvl="0" indent="-317500" algn="l" rtl="0">
              <a:lnSpc>
                <a:spcPct val="150000"/>
              </a:lnSpc>
              <a:spcBef>
                <a:spcPts val="0"/>
              </a:spcBef>
              <a:spcAft>
                <a:spcPts val="0"/>
              </a:spcAft>
              <a:buSzPts val="1400"/>
              <a:buFont typeface="Calibri"/>
              <a:buChar char="●"/>
            </a:pPr>
            <a:r>
              <a:rPr lang="es">
                <a:latin typeface="Calibri"/>
                <a:ea typeface="Calibri"/>
                <a:cs typeface="Calibri"/>
                <a:sym typeface="Calibri"/>
              </a:rPr>
              <a:t>Cambios territoriales.</a:t>
            </a:r>
            <a:endParaRPr>
              <a:latin typeface="Calibri"/>
              <a:ea typeface="Calibri"/>
              <a:cs typeface="Calibri"/>
              <a:sym typeface="Calibri"/>
            </a:endParaRPr>
          </a:p>
          <a:p>
            <a:pPr marL="914400" lvl="0" indent="-317500" algn="l" rtl="0">
              <a:lnSpc>
                <a:spcPct val="150000"/>
              </a:lnSpc>
              <a:spcBef>
                <a:spcPts val="0"/>
              </a:spcBef>
              <a:spcAft>
                <a:spcPts val="0"/>
              </a:spcAft>
              <a:buSzPts val="1400"/>
              <a:buFont typeface="Calibri"/>
              <a:buChar char="●"/>
            </a:pPr>
            <a:r>
              <a:rPr lang="es">
                <a:latin typeface="Calibri"/>
                <a:ea typeface="Calibri"/>
                <a:cs typeface="Calibri"/>
                <a:sym typeface="Calibri"/>
              </a:rPr>
              <a:t>Repercusiones políticas.</a:t>
            </a:r>
            <a:endParaRPr>
              <a:latin typeface="Calibri"/>
              <a:ea typeface="Calibri"/>
              <a:cs typeface="Calibri"/>
              <a:sym typeface="Calibri"/>
            </a:endParaRPr>
          </a:p>
          <a:p>
            <a:pPr marL="914400" lvl="0" indent="-317500" algn="l" rtl="0">
              <a:lnSpc>
                <a:spcPct val="150000"/>
              </a:lnSpc>
              <a:spcBef>
                <a:spcPts val="0"/>
              </a:spcBef>
              <a:spcAft>
                <a:spcPts val="0"/>
              </a:spcAft>
              <a:buSzPts val="1400"/>
              <a:buFont typeface="Calibri"/>
              <a:buChar char="●"/>
            </a:pPr>
            <a:r>
              <a:rPr lang="es">
                <a:latin typeface="Calibri"/>
                <a:ea typeface="Calibri"/>
                <a:cs typeface="Calibri"/>
                <a:sym typeface="Calibri"/>
              </a:rPr>
              <a:t>Impacto económico, social, demográfico; cambios papel y estatus de las mujeres.</a:t>
            </a:r>
            <a:endParaRPr>
              <a:latin typeface="Calibri"/>
              <a:ea typeface="Calibri"/>
              <a:cs typeface="Calibri"/>
              <a:sym typeface="Calibri"/>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2"/>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Avances tecnológicos      </a:t>
            </a:r>
            <a:r>
              <a:rPr lang="es" sz="2400" b="1"/>
              <a:t>Tierra</a:t>
            </a:r>
            <a:endParaRPr sz="2400" b="1"/>
          </a:p>
        </p:txBody>
      </p:sp>
      <p:sp>
        <p:nvSpPr>
          <p:cNvPr id="266" name="Google Shape;266;p32"/>
          <p:cNvSpPr txBox="1">
            <a:spLocks noGrp="1"/>
          </p:cNvSpPr>
          <p:nvPr>
            <p:ph type="body" idx="1"/>
          </p:nvPr>
        </p:nvSpPr>
        <p:spPr>
          <a:xfrm>
            <a:off x="819150" y="1990725"/>
            <a:ext cx="3324300" cy="24480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s"/>
              <a:t>Los fusiles de retrocarga.</a:t>
            </a:r>
            <a:endParaRPr/>
          </a:p>
          <a:p>
            <a:pPr marL="457200" lvl="0" indent="-311150" algn="l" rtl="0">
              <a:spcBef>
                <a:spcPts val="0"/>
              </a:spcBef>
              <a:spcAft>
                <a:spcPts val="0"/>
              </a:spcAft>
              <a:buSzPts val="1300"/>
              <a:buChar char="●"/>
            </a:pPr>
            <a:r>
              <a:rPr lang="es"/>
              <a:t> Las ametralladoras.</a:t>
            </a:r>
            <a:endParaRPr/>
          </a:p>
          <a:p>
            <a:pPr marL="457200" lvl="0" indent="-311150" algn="l" rtl="0">
              <a:spcBef>
                <a:spcPts val="0"/>
              </a:spcBef>
              <a:spcAft>
                <a:spcPts val="0"/>
              </a:spcAft>
              <a:buSzPts val="1300"/>
              <a:buChar char="●"/>
            </a:pPr>
            <a:r>
              <a:rPr lang="es"/>
              <a:t>Cambios del equipamiento y del uniforme del soldado. (Ej. Máscaras antigás y cascos)</a:t>
            </a:r>
            <a:endParaRPr/>
          </a:p>
          <a:p>
            <a:pPr marL="457200" lvl="0" indent="-311150" algn="l" rtl="0">
              <a:spcBef>
                <a:spcPts val="0"/>
              </a:spcBef>
              <a:spcAft>
                <a:spcPts val="0"/>
              </a:spcAft>
              <a:buSzPts val="1300"/>
              <a:buChar char="●"/>
            </a:pPr>
            <a:r>
              <a:rPr lang="es"/>
              <a:t>Gas.</a:t>
            </a:r>
            <a:endParaRPr/>
          </a:p>
          <a:p>
            <a:pPr marL="457200" lvl="0" indent="-311150" algn="l" rtl="0">
              <a:spcBef>
                <a:spcPts val="0"/>
              </a:spcBef>
              <a:spcAft>
                <a:spcPts val="0"/>
              </a:spcAft>
              <a:buSzPts val="1300"/>
              <a:buChar char="●"/>
            </a:pPr>
            <a:r>
              <a:rPr lang="es"/>
              <a:t>El desarrollo de la artillería. (Calibre de la munición y alcance)</a:t>
            </a:r>
            <a:endParaRPr/>
          </a:p>
          <a:p>
            <a:pPr marL="457200" lvl="0" indent="-311150" algn="l" rtl="0">
              <a:spcBef>
                <a:spcPts val="0"/>
              </a:spcBef>
              <a:spcAft>
                <a:spcPts val="0"/>
              </a:spcAft>
              <a:buSzPts val="1300"/>
              <a:buChar char="●"/>
            </a:pPr>
            <a:r>
              <a:rPr lang="es"/>
              <a:t>De los grandes muros defensivos se pasó a las líneas de trincheras.</a:t>
            </a:r>
            <a:endParaRPr/>
          </a:p>
          <a:p>
            <a:pPr marL="457200" lvl="0" indent="-311150" algn="l" rtl="0">
              <a:spcBef>
                <a:spcPts val="0"/>
              </a:spcBef>
              <a:spcAft>
                <a:spcPts val="0"/>
              </a:spcAft>
              <a:buSzPts val="1300"/>
              <a:buChar char="●"/>
            </a:pPr>
            <a:r>
              <a:rPr lang="es"/>
              <a:t>El tanque.</a:t>
            </a:r>
            <a:endParaRPr/>
          </a:p>
        </p:txBody>
      </p:sp>
      <p:pic>
        <p:nvPicPr>
          <p:cNvPr id="267" name="Google Shape;267;p32"/>
          <p:cNvPicPr preferRelativeResize="0"/>
          <p:nvPr/>
        </p:nvPicPr>
        <p:blipFill>
          <a:blip r:embed="rId3">
            <a:alphaModFix/>
          </a:blip>
          <a:stretch>
            <a:fillRect/>
          </a:stretch>
        </p:blipFill>
        <p:spPr>
          <a:xfrm>
            <a:off x="6087175" y="547700"/>
            <a:ext cx="2784100" cy="1928250"/>
          </a:xfrm>
          <a:prstGeom prst="rect">
            <a:avLst/>
          </a:prstGeom>
          <a:noFill/>
          <a:ln>
            <a:noFill/>
          </a:ln>
        </p:spPr>
      </p:pic>
      <p:pic>
        <p:nvPicPr>
          <p:cNvPr id="268" name="Google Shape;268;p32"/>
          <p:cNvPicPr preferRelativeResize="0"/>
          <p:nvPr/>
        </p:nvPicPr>
        <p:blipFill>
          <a:blip r:embed="rId4">
            <a:alphaModFix/>
          </a:blip>
          <a:stretch>
            <a:fillRect/>
          </a:stretch>
        </p:blipFill>
        <p:spPr>
          <a:xfrm>
            <a:off x="4122152" y="2571752"/>
            <a:ext cx="3006050" cy="20659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Avances tecnológicos          </a:t>
            </a:r>
            <a:r>
              <a:rPr lang="es" sz="2400" b="1"/>
              <a:t>Tierra</a:t>
            </a:r>
            <a:endParaRPr sz="2400" b="1"/>
          </a:p>
        </p:txBody>
      </p:sp>
      <p:sp>
        <p:nvSpPr>
          <p:cNvPr id="274" name="Google Shape;274;p33"/>
          <p:cNvSpPr txBox="1">
            <a:spLocks noGrp="1"/>
          </p:cNvSpPr>
          <p:nvPr>
            <p:ph type="body" idx="1"/>
          </p:nvPr>
        </p:nvSpPr>
        <p:spPr>
          <a:xfrm>
            <a:off x="819150" y="1990725"/>
            <a:ext cx="3324300" cy="24480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s"/>
              <a:t>Los fusiles de retrocarga.</a:t>
            </a:r>
            <a:endParaRPr/>
          </a:p>
          <a:p>
            <a:pPr marL="457200" lvl="0" indent="-311150" algn="l" rtl="0">
              <a:spcBef>
                <a:spcPts val="0"/>
              </a:spcBef>
              <a:spcAft>
                <a:spcPts val="0"/>
              </a:spcAft>
              <a:buSzPts val="1300"/>
              <a:buChar char="●"/>
            </a:pPr>
            <a:r>
              <a:rPr lang="es"/>
              <a:t> Las ametralladoras.</a:t>
            </a:r>
            <a:endParaRPr/>
          </a:p>
          <a:p>
            <a:pPr marL="457200" lvl="0" indent="-311150" algn="l" rtl="0">
              <a:spcBef>
                <a:spcPts val="0"/>
              </a:spcBef>
              <a:spcAft>
                <a:spcPts val="0"/>
              </a:spcAft>
              <a:buSzPts val="1300"/>
              <a:buChar char="●"/>
            </a:pPr>
            <a:r>
              <a:rPr lang="es"/>
              <a:t>Cambios del equipamiento y del uniforme del soldado. (Ej. Máscaras antigás y cascos)</a:t>
            </a:r>
            <a:endParaRPr/>
          </a:p>
          <a:p>
            <a:pPr marL="457200" lvl="0" indent="-311150" algn="l" rtl="0">
              <a:spcBef>
                <a:spcPts val="0"/>
              </a:spcBef>
              <a:spcAft>
                <a:spcPts val="0"/>
              </a:spcAft>
              <a:buSzPts val="1300"/>
              <a:buChar char="●"/>
            </a:pPr>
            <a:r>
              <a:rPr lang="es"/>
              <a:t>Gas.</a:t>
            </a:r>
            <a:endParaRPr/>
          </a:p>
          <a:p>
            <a:pPr marL="457200" lvl="0" indent="-311150" algn="l" rtl="0">
              <a:spcBef>
                <a:spcPts val="0"/>
              </a:spcBef>
              <a:spcAft>
                <a:spcPts val="0"/>
              </a:spcAft>
              <a:buSzPts val="1300"/>
              <a:buChar char="●"/>
            </a:pPr>
            <a:r>
              <a:rPr lang="es"/>
              <a:t>El desarrollo de la artillería. (Calibre de la munición y alcance)</a:t>
            </a:r>
            <a:endParaRPr/>
          </a:p>
          <a:p>
            <a:pPr marL="457200" lvl="0" indent="-311150" algn="l" rtl="0">
              <a:spcBef>
                <a:spcPts val="0"/>
              </a:spcBef>
              <a:spcAft>
                <a:spcPts val="0"/>
              </a:spcAft>
              <a:buSzPts val="1300"/>
              <a:buChar char="●"/>
            </a:pPr>
            <a:r>
              <a:rPr lang="es"/>
              <a:t>De los grandes muros defensivos se pasó a las líneas de trincheras.</a:t>
            </a:r>
            <a:endParaRPr/>
          </a:p>
          <a:p>
            <a:pPr marL="457200" lvl="0" indent="-311150" algn="l" rtl="0">
              <a:spcBef>
                <a:spcPts val="0"/>
              </a:spcBef>
              <a:spcAft>
                <a:spcPts val="0"/>
              </a:spcAft>
              <a:buSzPts val="1300"/>
              <a:buChar char="●"/>
            </a:pPr>
            <a:r>
              <a:rPr lang="es"/>
              <a:t>El tanque.</a:t>
            </a:r>
            <a:endParaRPr/>
          </a:p>
        </p:txBody>
      </p:sp>
      <p:pic>
        <p:nvPicPr>
          <p:cNvPr id="275" name="Google Shape;275;p33"/>
          <p:cNvPicPr preferRelativeResize="0"/>
          <p:nvPr/>
        </p:nvPicPr>
        <p:blipFill>
          <a:blip r:embed="rId3">
            <a:alphaModFix/>
          </a:blip>
          <a:stretch>
            <a:fillRect/>
          </a:stretch>
        </p:blipFill>
        <p:spPr>
          <a:xfrm>
            <a:off x="5693100" y="2419575"/>
            <a:ext cx="3111799" cy="2416700"/>
          </a:xfrm>
          <a:prstGeom prst="rect">
            <a:avLst/>
          </a:prstGeom>
          <a:noFill/>
          <a:ln>
            <a:noFill/>
          </a:ln>
        </p:spPr>
      </p:pic>
      <p:pic>
        <p:nvPicPr>
          <p:cNvPr id="276" name="Google Shape;276;p33"/>
          <p:cNvPicPr preferRelativeResize="0"/>
          <p:nvPr/>
        </p:nvPicPr>
        <p:blipFill>
          <a:blip r:embed="rId4">
            <a:alphaModFix/>
          </a:blip>
          <a:stretch>
            <a:fillRect/>
          </a:stretch>
        </p:blipFill>
        <p:spPr>
          <a:xfrm>
            <a:off x="4783675" y="1580950"/>
            <a:ext cx="2449175" cy="16409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Avances tecnológicos          </a:t>
            </a:r>
            <a:r>
              <a:rPr lang="es" sz="2400" b="1"/>
              <a:t>Tierra</a:t>
            </a:r>
            <a:endParaRPr sz="2400" b="1"/>
          </a:p>
        </p:txBody>
      </p:sp>
      <p:sp>
        <p:nvSpPr>
          <p:cNvPr id="282" name="Google Shape;282;p34"/>
          <p:cNvSpPr txBox="1">
            <a:spLocks noGrp="1"/>
          </p:cNvSpPr>
          <p:nvPr>
            <p:ph type="body" idx="1"/>
          </p:nvPr>
        </p:nvSpPr>
        <p:spPr>
          <a:xfrm>
            <a:off x="819150" y="1990725"/>
            <a:ext cx="3324300" cy="24480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s"/>
              <a:t>Los fusiles de retrocarga.</a:t>
            </a:r>
            <a:endParaRPr/>
          </a:p>
          <a:p>
            <a:pPr marL="457200" lvl="0" indent="-311150" algn="l" rtl="0">
              <a:spcBef>
                <a:spcPts val="0"/>
              </a:spcBef>
              <a:spcAft>
                <a:spcPts val="0"/>
              </a:spcAft>
              <a:buSzPts val="1300"/>
              <a:buChar char="●"/>
            </a:pPr>
            <a:r>
              <a:rPr lang="es"/>
              <a:t> Las ametralladoras.</a:t>
            </a:r>
            <a:endParaRPr/>
          </a:p>
          <a:p>
            <a:pPr marL="457200" lvl="0" indent="-311150" algn="l" rtl="0">
              <a:spcBef>
                <a:spcPts val="0"/>
              </a:spcBef>
              <a:spcAft>
                <a:spcPts val="0"/>
              </a:spcAft>
              <a:buSzPts val="1300"/>
              <a:buChar char="●"/>
            </a:pPr>
            <a:r>
              <a:rPr lang="es"/>
              <a:t>Cambios del equipamiento y del uniforme del soldado. (Ej. Máscaras antigás y cascos)</a:t>
            </a:r>
            <a:endParaRPr/>
          </a:p>
          <a:p>
            <a:pPr marL="457200" lvl="0" indent="-311150" algn="l" rtl="0">
              <a:spcBef>
                <a:spcPts val="0"/>
              </a:spcBef>
              <a:spcAft>
                <a:spcPts val="0"/>
              </a:spcAft>
              <a:buSzPts val="1300"/>
              <a:buChar char="●"/>
            </a:pPr>
            <a:r>
              <a:rPr lang="es"/>
              <a:t>Gas.</a:t>
            </a:r>
            <a:endParaRPr/>
          </a:p>
          <a:p>
            <a:pPr marL="457200" lvl="0" indent="-311150" algn="l" rtl="0">
              <a:spcBef>
                <a:spcPts val="0"/>
              </a:spcBef>
              <a:spcAft>
                <a:spcPts val="0"/>
              </a:spcAft>
              <a:buSzPts val="1300"/>
              <a:buChar char="●"/>
            </a:pPr>
            <a:r>
              <a:rPr lang="es"/>
              <a:t>El desarrollo de la artillería. (Calibre de la munición y alcance)</a:t>
            </a:r>
            <a:endParaRPr/>
          </a:p>
          <a:p>
            <a:pPr marL="457200" lvl="0" indent="-311150" algn="l" rtl="0">
              <a:spcBef>
                <a:spcPts val="0"/>
              </a:spcBef>
              <a:spcAft>
                <a:spcPts val="0"/>
              </a:spcAft>
              <a:buSzPts val="1300"/>
              <a:buChar char="●"/>
            </a:pPr>
            <a:r>
              <a:rPr lang="es"/>
              <a:t>De los grandes muros defensivos se pasó a las líneas de trincheras.</a:t>
            </a:r>
            <a:endParaRPr/>
          </a:p>
          <a:p>
            <a:pPr marL="457200" lvl="0" indent="-311150" algn="l" rtl="0">
              <a:spcBef>
                <a:spcPts val="0"/>
              </a:spcBef>
              <a:spcAft>
                <a:spcPts val="0"/>
              </a:spcAft>
              <a:buSzPts val="1300"/>
              <a:buChar char="●"/>
            </a:pPr>
            <a:r>
              <a:rPr lang="es"/>
              <a:t>El tanque.</a:t>
            </a:r>
            <a:endParaRPr/>
          </a:p>
        </p:txBody>
      </p:sp>
      <p:pic>
        <p:nvPicPr>
          <p:cNvPr id="283" name="Google Shape;283;p34"/>
          <p:cNvPicPr preferRelativeResize="0"/>
          <p:nvPr/>
        </p:nvPicPr>
        <p:blipFill rotWithShape="1">
          <a:blip r:embed="rId3">
            <a:alphaModFix/>
          </a:blip>
          <a:srcRect t="27576" b="64537"/>
          <a:stretch/>
        </p:blipFill>
        <p:spPr>
          <a:xfrm>
            <a:off x="5040050" y="1486325"/>
            <a:ext cx="3820324" cy="1509525"/>
          </a:xfrm>
          <a:prstGeom prst="rect">
            <a:avLst/>
          </a:prstGeom>
          <a:noFill/>
          <a:ln>
            <a:noFill/>
          </a:ln>
        </p:spPr>
      </p:pic>
      <p:pic>
        <p:nvPicPr>
          <p:cNvPr id="284" name="Google Shape;284;p34"/>
          <p:cNvPicPr preferRelativeResize="0"/>
          <p:nvPr/>
        </p:nvPicPr>
        <p:blipFill rotWithShape="1">
          <a:blip r:embed="rId3">
            <a:alphaModFix/>
          </a:blip>
          <a:srcRect t="369" b="86250"/>
          <a:stretch/>
        </p:blipFill>
        <p:spPr>
          <a:xfrm>
            <a:off x="4143450" y="2995850"/>
            <a:ext cx="3060150" cy="2051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Avances tecnológicos        </a:t>
            </a:r>
            <a:r>
              <a:rPr lang="es" sz="2400" b="1"/>
              <a:t>Tierra</a:t>
            </a:r>
            <a:endParaRPr sz="2400" b="1"/>
          </a:p>
        </p:txBody>
      </p:sp>
      <p:sp>
        <p:nvSpPr>
          <p:cNvPr id="290" name="Google Shape;290;p35"/>
          <p:cNvSpPr txBox="1">
            <a:spLocks noGrp="1"/>
          </p:cNvSpPr>
          <p:nvPr>
            <p:ph type="body" idx="1"/>
          </p:nvPr>
        </p:nvSpPr>
        <p:spPr>
          <a:xfrm>
            <a:off x="819150" y="1990725"/>
            <a:ext cx="3324300" cy="24480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s"/>
              <a:t>Los fusiles de retrocarga.</a:t>
            </a:r>
            <a:endParaRPr/>
          </a:p>
          <a:p>
            <a:pPr marL="457200" lvl="0" indent="-311150" algn="l" rtl="0">
              <a:spcBef>
                <a:spcPts val="0"/>
              </a:spcBef>
              <a:spcAft>
                <a:spcPts val="0"/>
              </a:spcAft>
              <a:buSzPts val="1300"/>
              <a:buChar char="●"/>
            </a:pPr>
            <a:r>
              <a:rPr lang="es"/>
              <a:t> Las ametralladoras.</a:t>
            </a:r>
            <a:endParaRPr/>
          </a:p>
          <a:p>
            <a:pPr marL="457200" lvl="0" indent="-311150" algn="l" rtl="0">
              <a:spcBef>
                <a:spcPts val="0"/>
              </a:spcBef>
              <a:spcAft>
                <a:spcPts val="0"/>
              </a:spcAft>
              <a:buSzPts val="1300"/>
              <a:buChar char="●"/>
            </a:pPr>
            <a:r>
              <a:rPr lang="es"/>
              <a:t>Cambios del equipamiento y del uniforme del soldado. (Ej. Máscaras antigás y cascos)</a:t>
            </a:r>
            <a:endParaRPr/>
          </a:p>
          <a:p>
            <a:pPr marL="457200" lvl="0" indent="-311150" algn="l" rtl="0">
              <a:spcBef>
                <a:spcPts val="0"/>
              </a:spcBef>
              <a:spcAft>
                <a:spcPts val="0"/>
              </a:spcAft>
              <a:buSzPts val="1300"/>
              <a:buChar char="●"/>
            </a:pPr>
            <a:r>
              <a:rPr lang="es"/>
              <a:t>Gas.</a:t>
            </a:r>
            <a:endParaRPr/>
          </a:p>
          <a:p>
            <a:pPr marL="457200" lvl="0" indent="-311150" algn="l" rtl="0">
              <a:spcBef>
                <a:spcPts val="0"/>
              </a:spcBef>
              <a:spcAft>
                <a:spcPts val="0"/>
              </a:spcAft>
              <a:buSzPts val="1300"/>
              <a:buChar char="●"/>
            </a:pPr>
            <a:r>
              <a:rPr lang="es"/>
              <a:t>El desarrollo de la artillería. (Calibre de la munición y alcance)</a:t>
            </a:r>
            <a:endParaRPr/>
          </a:p>
          <a:p>
            <a:pPr marL="457200" lvl="0" indent="-311150" algn="l" rtl="0">
              <a:spcBef>
                <a:spcPts val="0"/>
              </a:spcBef>
              <a:spcAft>
                <a:spcPts val="0"/>
              </a:spcAft>
              <a:buSzPts val="1300"/>
              <a:buChar char="●"/>
            </a:pPr>
            <a:r>
              <a:rPr lang="es"/>
              <a:t>De los grandes muros defensivos se pasó a las líneas de trincheras.</a:t>
            </a:r>
            <a:endParaRPr/>
          </a:p>
          <a:p>
            <a:pPr marL="457200" lvl="0" indent="-311150" algn="l" rtl="0">
              <a:spcBef>
                <a:spcPts val="0"/>
              </a:spcBef>
              <a:spcAft>
                <a:spcPts val="0"/>
              </a:spcAft>
              <a:buSzPts val="1300"/>
              <a:buChar char="●"/>
            </a:pPr>
            <a:r>
              <a:rPr lang="es"/>
              <a:t>El tanque.</a:t>
            </a:r>
            <a:endParaRPr/>
          </a:p>
        </p:txBody>
      </p:sp>
      <p:pic>
        <p:nvPicPr>
          <p:cNvPr id="291" name="Google Shape;291;p35"/>
          <p:cNvPicPr preferRelativeResize="0"/>
          <p:nvPr/>
        </p:nvPicPr>
        <p:blipFill>
          <a:blip r:embed="rId3">
            <a:alphaModFix/>
          </a:blip>
          <a:stretch>
            <a:fillRect/>
          </a:stretch>
        </p:blipFill>
        <p:spPr>
          <a:xfrm>
            <a:off x="4345125" y="1695475"/>
            <a:ext cx="4048618" cy="3038500"/>
          </a:xfrm>
          <a:prstGeom prst="rect">
            <a:avLst/>
          </a:prstGeom>
          <a:noFill/>
          <a:ln>
            <a:noFill/>
          </a:ln>
        </p:spPr>
      </p:pic>
      <p:pic>
        <p:nvPicPr>
          <p:cNvPr id="292" name="Google Shape;292;p35"/>
          <p:cNvPicPr preferRelativeResize="0"/>
          <p:nvPr/>
        </p:nvPicPr>
        <p:blipFill>
          <a:blip r:embed="rId4">
            <a:alphaModFix/>
          </a:blip>
          <a:stretch>
            <a:fillRect/>
          </a:stretch>
        </p:blipFill>
        <p:spPr>
          <a:xfrm>
            <a:off x="6477000" y="293543"/>
            <a:ext cx="2403575" cy="1380431"/>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p36"/>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Avances tecnológicos        </a:t>
            </a:r>
            <a:r>
              <a:rPr lang="es" sz="2400" b="1"/>
              <a:t>Tierra</a:t>
            </a:r>
            <a:endParaRPr sz="2400" b="1"/>
          </a:p>
        </p:txBody>
      </p:sp>
      <p:sp>
        <p:nvSpPr>
          <p:cNvPr id="298" name="Google Shape;298;p36"/>
          <p:cNvSpPr txBox="1">
            <a:spLocks noGrp="1"/>
          </p:cNvSpPr>
          <p:nvPr>
            <p:ph type="body" idx="1"/>
          </p:nvPr>
        </p:nvSpPr>
        <p:spPr>
          <a:xfrm>
            <a:off x="819150" y="1990725"/>
            <a:ext cx="3324300" cy="24480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s"/>
              <a:t>Los fusiles de retrocarga.</a:t>
            </a:r>
            <a:endParaRPr/>
          </a:p>
          <a:p>
            <a:pPr marL="457200" lvl="0" indent="-311150" algn="l" rtl="0">
              <a:spcBef>
                <a:spcPts val="0"/>
              </a:spcBef>
              <a:spcAft>
                <a:spcPts val="0"/>
              </a:spcAft>
              <a:buSzPts val="1300"/>
              <a:buChar char="●"/>
            </a:pPr>
            <a:r>
              <a:rPr lang="es"/>
              <a:t> Las ametralladoras.</a:t>
            </a:r>
            <a:endParaRPr/>
          </a:p>
          <a:p>
            <a:pPr marL="457200" lvl="0" indent="-311150" algn="l" rtl="0">
              <a:spcBef>
                <a:spcPts val="0"/>
              </a:spcBef>
              <a:spcAft>
                <a:spcPts val="0"/>
              </a:spcAft>
              <a:buSzPts val="1300"/>
              <a:buChar char="●"/>
            </a:pPr>
            <a:r>
              <a:rPr lang="es"/>
              <a:t>Cambios del equipamiento y del uniforme del soldado. (Ej. Máscaras antigás y cascos)</a:t>
            </a:r>
            <a:endParaRPr/>
          </a:p>
          <a:p>
            <a:pPr marL="457200" lvl="0" indent="-311150" algn="l" rtl="0">
              <a:spcBef>
                <a:spcPts val="0"/>
              </a:spcBef>
              <a:spcAft>
                <a:spcPts val="0"/>
              </a:spcAft>
              <a:buSzPts val="1300"/>
              <a:buChar char="●"/>
            </a:pPr>
            <a:r>
              <a:rPr lang="es"/>
              <a:t>Gas.</a:t>
            </a:r>
            <a:endParaRPr/>
          </a:p>
          <a:p>
            <a:pPr marL="457200" lvl="0" indent="-311150" algn="l" rtl="0">
              <a:spcBef>
                <a:spcPts val="0"/>
              </a:spcBef>
              <a:spcAft>
                <a:spcPts val="0"/>
              </a:spcAft>
              <a:buSzPts val="1300"/>
              <a:buChar char="●"/>
            </a:pPr>
            <a:r>
              <a:rPr lang="es"/>
              <a:t>El desarrollo de la artillería. (Calibre de la munición y alcance)</a:t>
            </a:r>
            <a:endParaRPr/>
          </a:p>
          <a:p>
            <a:pPr marL="457200" lvl="0" indent="-311150" algn="l" rtl="0">
              <a:spcBef>
                <a:spcPts val="0"/>
              </a:spcBef>
              <a:spcAft>
                <a:spcPts val="0"/>
              </a:spcAft>
              <a:buSzPts val="1300"/>
              <a:buChar char="●"/>
            </a:pPr>
            <a:r>
              <a:rPr lang="es"/>
              <a:t>De los grandes muros defensivos se pasó a las líneas de trincheras.</a:t>
            </a:r>
            <a:endParaRPr/>
          </a:p>
          <a:p>
            <a:pPr marL="457200" lvl="0" indent="-311150" algn="l" rtl="0">
              <a:spcBef>
                <a:spcPts val="0"/>
              </a:spcBef>
              <a:spcAft>
                <a:spcPts val="0"/>
              </a:spcAft>
              <a:buSzPts val="1300"/>
              <a:buChar char="●"/>
            </a:pPr>
            <a:r>
              <a:rPr lang="es"/>
              <a:t>El tanque.</a:t>
            </a:r>
            <a:endParaRPr/>
          </a:p>
        </p:txBody>
      </p:sp>
      <p:pic>
        <p:nvPicPr>
          <p:cNvPr id="299" name="Google Shape;299;p36"/>
          <p:cNvPicPr preferRelativeResize="0"/>
          <p:nvPr/>
        </p:nvPicPr>
        <p:blipFill>
          <a:blip r:embed="rId3">
            <a:alphaModFix/>
          </a:blip>
          <a:stretch>
            <a:fillRect/>
          </a:stretch>
        </p:blipFill>
        <p:spPr>
          <a:xfrm>
            <a:off x="4592575" y="2673375"/>
            <a:ext cx="3142050" cy="2356550"/>
          </a:xfrm>
          <a:prstGeom prst="rect">
            <a:avLst/>
          </a:prstGeom>
          <a:noFill/>
          <a:ln>
            <a:noFill/>
          </a:ln>
        </p:spPr>
      </p:pic>
      <p:pic>
        <p:nvPicPr>
          <p:cNvPr id="300" name="Google Shape;300;p36"/>
          <p:cNvPicPr preferRelativeResize="0"/>
          <p:nvPr/>
        </p:nvPicPr>
        <p:blipFill>
          <a:blip r:embed="rId4">
            <a:alphaModFix/>
          </a:blip>
          <a:stretch>
            <a:fillRect/>
          </a:stretch>
        </p:blipFill>
        <p:spPr>
          <a:xfrm>
            <a:off x="6250900" y="600450"/>
            <a:ext cx="2655950" cy="20255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37"/>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06" name="Google Shape;306;p37"/>
          <p:cNvPicPr preferRelativeResize="0"/>
          <p:nvPr/>
        </p:nvPicPr>
        <p:blipFill>
          <a:blip r:embed="rId3">
            <a:alphaModFix/>
          </a:blip>
          <a:stretch>
            <a:fillRect/>
          </a:stretch>
        </p:blipFill>
        <p:spPr>
          <a:xfrm>
            <a:off x="441500" y="2654902"/>
            <a:ext cx="3945450" cy="2216025"/>
          </a:xfrm>
          <a:prstGeom prst="rect">
            <a:avLst/>
          </a:prstGeom>
          <a:noFill/>
          <a:ln>
            <a:noFill/>
          </a:ln>
        </p:spPr>
      </p:pic>
      <p:pic>
        <p:nvPicPr>
          <p:cNvPr id="307" name="Google Shape;307;p37"/>
          <p:cNvPicPr preferRelativeResize="0"/>
          <p:nvPr/>
        </p:nvPicPr>
        <p:blipFill>
          <a:blip r:embed="rId4">
            <a:alphaModFix/>
          </a:blip>
          <a:stretch>
            <a:fillRect/>
          </a:stretch>
        </p:blipFill>
        <p:spPr>
          <a:xfrm>
            <a:off x="390949" y="191875"/>
            <a:ext cx="3051699" cy="1988675"/>
          </a:xfrm>
          <a:prstGeom prst="rect">
            <a:avLst/>
          </a:prstGeom>
          <a:noFill/>
          <a:ln>
            <a:noFill/>
          </a:ln>
        </p:spPr>
      </p:pic>
      <p:pic>
        <p:nvPicPr>
          <p:cNvPr id="308" name="Google Shape;308;p37"/>
          <p:cNvPicPr preferRelativeResize="0"/>
          <p:nvPr/>
        </p:nvPicPr>
        <p:blipFill rotWithShape="1">
          <a:blip r:embed="rId5">
            <a:alphaModFix/>
          </a:blip>
          <a:srcRect l="10730"/>
          <a:stretch/>
        </p:blipFill>
        <p:spPr>
          <a:xfrm>
            <a:off x="4786125" y="242725"/>
            <a:ext cx="4101074" cy="34455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3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Avances tecnológicos     </a:t>
            </a:r>
            <a:r>
              <a:rPr lang="es" sz="2400" b="1"/>
              <a:t>Tierra</a:t>
            </a:r>
            <a:endParaRPr sz="2400" b="1"/>
          </a:p>
        </p:txBody>
      </p:sp>
      <p:sp>
        <p:nvSpPr>
          <p:cNvPr id="314" name="Google Shape;314;p38"/>
          <p:cNvSpPr txBox="1">
            <a:spLocks noGrp="1"/>
          </p:cNvSpPr>
          <p:nvPr>
            <p:ph type="body" idx="1"/>
          </p:nvPr>
        </p:nvSpPr>
        <p:spPr>
          <a:xfrm>
            <a:off x="819150" y="1990725"/>
            <a:ext cx="3324300" cy="24480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s"/>
              <a:t>Los fusiles de retrocarga.</a:t>
            </a:r>
            <a:endParaRPr/>
          </a:p>
          <a:p>
            <a:pPr marL="457200" lvl="0" indent="-311150" algn="l" rtl="0">
              <a:spcBef>
                <a:spcPts val="0"/>
              </a:spcBef>
              <a:spcAft>
                <a:spcPts val="0"/>
              </a:spcAft>
              <a:buSzPts val="1300"/>
              <a:buChar char="●"/>
            </a:pPr>
            <a:r>
              <a:rPr lang="es"/>
              <a:t> Las ametralladoras.</a:t>
            </a:r>
            <a:endParaRPr/>
          </a:p>
          <a:p>
            <a:pPr marL="457200" lvl="0" indent="-311150" algn="l" rtl="0">
              <a:spcBef>
                <a:spcPts val="0"/>
              </a:spcBef>
              <a:spcAft>
                <a:spcPts val="0"/>
              </a:spcAft>
              <a:buSzPts val="1300"/>
              <a:buChar char="●"/>
            </a:pPr>
            <a:r>
              <a:rPr lang="es"/>
              <a:t>Cambios del equipamiento y del uniforme del soldado. (Ej. Máscaras antigás y cascos)</a:t>
            </a:r>
            <a:endParaRPr/>
          </a:p>
          <a:p>
            <a:pPr marL="457200" lvl="0" indent="-311150" algn="l" rtl="0">
              <a:spcBef>
                <a:spcPts val="0"/>
              </a:spcBef>
              <a:spcAft>
                <a:spcPts val="0"/>
              </a:spcAft>
              <a:buSzPts val="1300"/>
              <a:buChar char="●"/>
            </a:pPr>
            <a:r>
              <a:rPr lang="es"/>
              <a:t>Gas.</a:t>
            </a:r>
            <a:endParaRPr/>
          </a:p>
          <a:p>
            <a:pPr marL="457200" lvl="0" indent="-311150" algn="l" rtl="0">
              <a:spcBef>
                <a:spcPts val="0"/>
              </a:spcBef>
              <a:spcAft>
                <a:spcPts val="0"/>
              </a:spcAft>
              <a:buSzPts val="1300"/>
              <a:buChar char="●"/>
            </a:pPr>
            <a:r>
              <a:rPr lang="es"/>
              <a:t>El desarrollo de la artillería. (Calibre de la munición y alcance)</a:t>
            </a:r>
            <a:endParaRPr/>
          </a:p>
          <a:p>
            <a:pPr marL="457200" lvl="0" indent="-311150" algn="l" rtl="0">
              <a:spcBef>
                <a:spcPts val="0"/>
              </a:spcBef>
              <a:spcAft>
                <a:spcPts val="0"/>
              </a:spcAft>
              <a:buSzPts val="1300"/>
              <a:buChar char="●"/>
            </a:pPr>
            <a:r>
              <a:rPr lang="es"/>
              <a:t>De los grandes muros defensivos se pasó a las líneas de trincheras.</a:t>
            </a:r>
            <a:endParaRPr/>
          </a:p>
          <a:p>
            <a:pPr marL="457200" lvl="0" indent="-311150" algn="l" rtl="0">
              <a:spcBef>
                <a:spcPts val="0"/>
              </a:spcBef>
              <a:spcAft>
                <a:spcPts val="0"/>
              </a:spcAft>
              <a:buSzPts val="1300"/>
              <a:buChar char="●"/>
            </a:pPr>
            <a:r>
              <a:rPr lang="es"/>
              <a:t>El tanque.</a:t>
            </a:r>
            <a:endParaRPr/>
          </a:p>
        </p:txBody>
      </p:sp>
      <p:pic>
        <p:nvPicPr>
          <p:cNvPr id="315" name="Google Shape;315;p38"/>
          <p:cNvPicPr preferRelativeResize="0"/>
          <p:nvPr/>
        </p:nvPicPr>
        <p:blipFill>
          <a:blip r:embed="rId3">
            <a:alphaModFix/>
          </a:blip>
          <a:stretch>
            <a:fillRect/>
          </a:stretch>
        </p:blipFill>
        <p:spPr>
          <a:xfrm>
            <a:off x="5943625" y="733725"/>
            <a:ext cx="2835900" cy="1956775"/>
          </a:xfrm>
          <a:prstGeom prst="rect">
            <a:avLst/>
          </a:prstGeom>
          <a:noFill/>
          <a:ln>
            <a:noFill/>
          </a:ln>
        </p:spPr>
      </p:pic>
      <p:pic>
        <p:nvPicPr>
          <p:cNvPr id="316" name="Google Shape;316;p38"/>
          <p:cNvPicPr preferRelativeResize="0"/>
          <p:nvPr/>
        </p:nvPicPr>
        <p:blipFill>
          <a:blip r:embed="rId4">
            <a:alphaModFix/>
          </a:blip>
          <a:stretch>
            <a:fillRect/>
          </a:stretch>
        </p:blipFill>
        <p:spPr>
          <a:xfrm>
            <a:off x="4332701" y="2849650"/>
            <a:ext cx="4071500" cy="20255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3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Avances tecnológicos      </a:t>
            </a:r>
            <a:r>
              <a:rPr lang="es" sz="2400" b="1"/>
              <a:t>Aire</a:t>
            </a:r>
            <a:endParaRPr sz="2400" b="1"/>
          </a:p>
        </p:txBody>
      </p:sp>
      <p:sp>
        <p:nvSpPr>
          <p:cNvPr id="322" name="Google Shape;322;p39"/>
          <p:cNvSpPr txBox="1">
            <a:spLocks noGrp="1"/>
          </p:cNvSpPr>
          <p:nvPr>
            <p:ph type="body" idx="1"/>
          </p:nvPr>
        </p:nvSpPr>
        <p:spPr>
          <a:xfrm>
            <a:off x="819150" y="1990725"/>
            <a:ext cx="1885800" cy="24480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s"/>
              <a:t>Biplanos.</a:t>
            </a:r>
            <a:endParaRPr/>
          </a:p>
          <a:p>
            <a:pPr marL="457200" lvl="0" indent="-311150" algn="l" rtl="0">
              <a:spcBef>
                <a:spcPts val="0"/>
              </a:spcBef>
              <a:spcAft>
                <a:spcPts val="0"/>
              </a:spcAft>
              <a:buSzPts val="1300"/>
              <a:buChar char="●"/>
            </a:pPr>
            <a:r>
              <a:rPr lang="es"/>
              <a:t>Dirigibles.</a:t>
            </a:r>
            <a:endParaRPr/>
          </a:p>
        </p:txBody>
      </p:sp>
      <p:pic>
        <p:nvPicPr>
          <p:cNvPr id="323" name="Google Shape;323;p39"/>
          <p:cNvPicPr preferRelativeResize="0"/>
          <p:nvPr/>
        </p:nvPicPr>
        <p:blipFill rotWithShape="1">
          <a:blip r:embed="rId3">
            <a:alphaModFix/>
          </a:blip>
          <a:srcRect l="8288" t="14661" r="8246" b="14851"/>
          <a:stretch/>
        </p:blipFill>
        <p:spPr>
          <a:xfrm>
            <a:off x="969825" y="2700325"/>
            <a:ext cx="3165225" cy="2141700"/>
          </a:xfrm>
          <a:prstGeom prst="rect">
            <a:avLst/>
          </a:prstGeom>
          <a:noFill/>
          <a:ln>
            <a:noFill/>
          </a:ln>
        </p:spPr>
      </p:pic>
      <p:pic>
        <p:nvPicPr>
          <p:cNvPr id="324" name="Google Shape;324;p39"/>
          <p:cNvPicPr preferRelativeResize="0"/>
          <p:nvPr/>
        </p:nvPicPr>
        <p:blipFill>
          <a:blip r:embed="rId4">
            <a:alphaModFix/>
          </a:blip>
          <a:stretch>
            <a:fillRect/>
          </a:stretch>
        </p:blipFill>
        <p:spPr>
          <a:xfrm>
            <a:off x="5267225" y="2978650"/>
            <a:ext cx="3449800" cy="1910650"/>
          </a:xfrm>
          <a:prstGeom prst="rect">
            <a:avLst/>
          </a:prstGeom>
          <a:noFill/>
          <a:ln>
            <a:noFill/>
          </a:ln>
        </p:spPr>
      </p:pic>
      <p:pic>
        <p:nvPicPr>
          <p:cNvPr id="325" name="Google Shape;325;p39"/>
          <p:cNvPicPr preferRelativeResize="0"/>
          <p:nvPr/>
        </p:nvPicPr>
        <p:blipFill>
          <a:blip r:embed="rId5">
            <a:alphaModFix/>
          </a:blip>
          <a:stretch>
            <a:fillRect/>
          </a:stretch>
        </p:blipFill>
        <p:spPr>
          <a:xfrm>
            <a:off x="6181900" y="879950"/>
            <a:ext cx="2700251" cy="1591225"/>
          </a:xfrm>
          <a:prstGeom prst="rect">
            <a:avLst/>
          </a:prstGeom>
          <a:noFill/>
          <a:ln>
            <a:noFill/>
          </a:ln>
        </p:spPr>
      </p:pic>
      <p:pic>
        <p:nvPicPr>
          <p:cNvPr id="326" name="Google Shape;326;p39"/>
          <p:cNvPicPr preferRelativeResize="0"/>
          <p:nvPr/>
        </p:nvPicPr>
        <p:blipFill>
          <a:blip r:embed="rId6">
            <a:alphaModFix/>
          </a:blip>
          <a:stretch>
            <a:fillRect/>
          </a:stretch>
        </p:blipFill>
        <p:spPr>
          <a:xfrm>
            <a:off x="3492300" y="1400377"/>
            <a:ext cx="2363850" cy="15439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40"/>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Avances tecnológicos          </a:t>
            </a:r>
            <a:r>
              <a:rPr lang="es" sz="2400" b="1"/>
              <a:t>Mar</a:t>
            </a:r>
            <a:endParaRPr sz="2400" b="1"/>
          </a:p>
        </p:txBody>
      </p:sp>
      <p:sp>
        <p:nvSpPr>
          <p:cNvPr id="332" name="Google Shape;332;p40"/>
          <p:cNvSpPr txBox="1">
            <a:spLocks noGrp="1"/>
          </p:cNvSpPr>
          <p:nvPr>
            <p:ph type="body" idx="1"/>
          </p:nvPr>
        </p:nvSpPr>
        <p:spPr>
          <a:xfrm>
            <a:off x="819150" y="1990725"/>
            <a:ext cx="2713500" cy="24480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s"/>
              <a:t>El portaaviones.</a:t>
            </a:r>
            <a:endParaRPr/>
          </a:p>
          <a:p>
            <a:pPr marL="457200" lvl="0" indent="-311150" algn="l" rtl="0">
              <a:spcBef>
                <a:spcPts val="0"/>
              </a:spcBef>
              <a:spcAft>
                <a:spcPts val="0"/>
              </a:spcAft>
              <a:buSzPts val="1300"/>
              <a:buChar char="●"/>
            </a:pPr>
            <a:r>
              <a:rPr lang="es"/>
              <a:t>Decadencia de los acorazados.</a:t>
            </a:r>
            <a:endParaRPr/>
          </a:p>
        </p:txBody>
      </p:sp>
      <p:pic>
        <p:nvPicPr>
          <p:cNvPr id="333" name="Google Shape;333;p40"/>
          <p:cNvPicPr preferRelativeResize="0"/>
          <p:nvPr/>
        </p:nvPicPr>
        <p:blipFill>
          <a:blip r:embed="rId3">
            <a:alphaModFix/>
          </a:blip>
          <a:stretch>
            <a:fillRect/>
          </a:stretch>
        </p:blipFill>
        <p:spPr>
          <a:xfrm>
            <a:off x="472825" y="2927450"/>
            <a:ext cx="3148475" cy="1826125"/>
          </a:xfrm>
          <a:prstGeom prst="rect">
            <a:avLst/>
          </a:prstGeom>
          <a:noFill/>
          <a:ln>
            <a:noFill/>
          </a:ln>
        </p:spPr>
      </p:pic>
      <p:pic>
        <p:nvPicPr>
          <p:cNvPr id="334" name="Google Shape;334;p40"/>
          <p:cNvPicPr preferRelativeResize="0"/>
          <p:nvPr/>
        </p:nvPicPr>
        <p:blipFill>
          <a:blip r:embed="rId4">
            <a:alphaModFix/>
          </a:blip>
          <a:stretch>
            <a:fillRect/>
          </a:stretch>
        </p:blipFill>
        <p:spPr>
          <a:xfrm>
            <a:off x="3832800" y="1597875"/>
            <a:ext cx="4989350" cy="2260801"/>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1"/>
          <p:cNvSpPr txBox="1">
            <a:spLocks noGrp="1"/>
          </p:cNvSpPr>
          <p:nvPr>
            <p:ph type="title"/>
          </p:nvPr>
        </p:nvSpPr>
        <p:spPr>
          <a:xfrm>
            <a:off x="819150" y="4944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Magnitud de la movilización de los recursos</a:t>
            </a:r>
            <a:endParaRPr/>
          </a:p>
          <a:p>
            <a:pPr marL="0" lvl="0" indent="0" algn="l" rtl="0">
              <a:spcBef>
                <a:spcPts val="0"/>
              </a:spcBef>
              <a:spcAft>
                <a:spcPts val="0"/>
              </a:spcAft>
              <a:buNone/>
            </a:pPr>
            <a:endParaRPr/>
          </a:p>
        </p:txBody>
      </p:sp>
      <p:sp>
        <p:nvSpPr>
          <p:cNvPr id="340" name="Google Shape;340;p41"/>
          <p:cNvSpPr txBox="1">
            <a:spLocks noGrp="1"/>
          </p:cNvSpPr>
          <p:nvPr>
            <p:ph type="body" idx="1"/>
          </p:nvPr>
        </p:nvSpPr>
        <p:spPr>
          <a:xfrm>
            <a:off x="819150" y="1870775"/>
            <a:ext cx="7505700" cy="2568000"/>
          </a:xfrm>
          <a:prstGeom prst="rect">
            <a:avLst/>
          </a:prstGeom>
        </p:spPr>
        <p:txBody>
          <a:bodyPr spcFirstLastPara="1" wrap="square" lIns="91425" tIns="91425" rIns="91425" bIns="91425" anchor="t" anchorCtr="0">
            <a:noAutofit/>
          </a:bodyPr>
          <a:lstStyle/>
          <a:p>
            <a:pPr marL="0" lvl="0" indent="457200" algn="just" rtl="0">
              <a:spcBef>
                <a:spcPts val="0"/>
              </a:spcBef>
              <a:spcAft>
                <a:spcPts val="0"/>
              </a:spcAft>
              <a:buClr>
                <a:srgbClr val="000000"/>
              </a:buClr>
              <a:buSzPts val="1100"/>
              <a:buFont typeface="Arial"/>
              <a:buNone/>
            </a:pPr>
            <a:r>
              <a:rPr lang="es" sz="1200">
                <a:solidFill>
                  <a:srgbClr val="000000"/>
                </a:solidFill>
                <a:latin typeface="Times New Roman"/>
                <a:ea typeface="Times New Roman"/>
                <a:cs typeface="Times New Roman"/>
                <a:sym typeface="Times New Roman"/>
              </a:rPr>
              <a:t>En vísperas de la guerra todos los </a:t>
            </a:r>
            <a:r>
              <a:rPr lang="es" sz="1200" b="1">
                <a:solidFill>
                  <a:srgbClr val="000000"/>
                </a:solidFill>
                <a:latin typeface="Times New Roman"/>
                <a:ea typeface="Times New Roman"/>
                <a:cs typeface="Times New Roman"/>
                <a:sym typeface="Times New Roman"/>
              </a:rPr>
              <a:t>ejércitos reforzaron sus efectivos:</a:t>
            </a:r>
            <a:endParaRPr sz="1200" b="1">
              <a:solidFill>
                <a:srgbClr val="000000"/>
              </a:solidFill>
              <a:latin typeface="Times New Roman"/>
              <a:ea typeface="Times New Roman"/>
              <a:cs typeface="Times New Roman"/>
              <a:sym typeface="Times New Roman"/>
            </a:endParaRPr>
          </a:p>
          <a:p>
            <a:pPr marL="457200" lvl="0" indent="-304800" algn="just" rtl="0">
              <a:spcBef>
                <a:spcPts val="0"/>
              </a:spcBef>
              <a:spcAft>
                <a:spcPts val="0"/>
              </a:spcAft>
              <a:buClr>
                <a:srgbClr val="000000"/>
              </a:buClr>
              <a:buSzPts val="1200"/>
              <a:buFont typeface="Times New Roman"/>
              <a:buChar char="●"/>
            </a:pPr>
            <a:r>
              <a:rPr lang="es" sz="1200">
                <a:solidFill>
                  <a:srgbClr val="000000"/>
                </a:solidFill>
                <a:latin typeface="Times New Roman"/>
                <a:ea typeface="Times New Roman"/>
                <a:cs typeface="Times New Roman"/>
                <a:sym typeface="Times New Roman"/>
              </a:rPr>
              <a:t>El ejército alemán pasó de 621.000 hombres a 820.000.</a:t>
            </a:r>
            <a:endParaRPr sz="1200">
              <a:solidFill>
                <a:srgbClr val="000000"/>
              </a:solidFill>
              <a:latin typeface="Times New Roman"/>
              <a:ea typeface="Times New Roman"/>
              <a:cs typeface="Times New Roman"/>
              <a:sym typeface="Times New Roman"/>
            </a:endParaRPr>
          </a:p>
          <a:p>
            <a:pPr marL="457200" lvl="0" indent="-304800" algn="just" rtl="0">
              <a:spcBef>
                <a:spcPts val="0"/>
              </a:spcBef>
              <a:spcAft>
                <a:spcPts val="0"/>
              </a:spcAft>
              <a:buClr>
                <a:srgbClr val="000000"/>
              </a:buClr>
              <a:buSzPts val="1200"/>
              <a:buFont typeface="Times New Roman"/>
              <a:buChar char="●"/>
            </a:pPr>
            <a:r>
              <a:rPr lang="es" sz="1200">
                <a:solidFill>
                  <a:srgbClr val="000000"/>
                </a:solidFill>
                <a:latin typeface="Times New Roman"/>
                <a:ea typeface="Times New Roman"/>
                <a:cs typeface="Times New Roman"/>
                <a:sym typeface="Times New Roman"/>
              </a:rPr>
              <a:t>Austria-Hungría tenía en activo 450.000.</a:t>
            </a:r>
            <a:endParaRPr sz="1200">
              <a:solidFill>
                <a:srgbClr val="000000"/>
              </a:solidFill>
              <a:latin typeface="Times New Roman"/>
              <a:ea typeface="Times New Roman"/>
              <a:cs typeface="Times New Roman"/>
              <a:sym typeface="Times New Roman"/>
            </a:endParaRPr>
          </a:p>
          <a:p>
            <a:pPr marL="457200" lvl="0" indent="-304800" algn="just" rtl="0">
              <a:spcBef>
                <a:spcPts val="0"/>
              </a:spcBef>
              <a:spcAft>
                <a:spcPts val="0"/>
              </a:spcAft>
              <a:buClr>
                <a:srgbClr val="000000"/>
              </a:buClr>
              <a:buSzPts val="1200"/>
              <a:buFont typeface="Times New Roman"/>
              <a:buChar char="●"/>
            </a:pPr>
            <a:r>
              <a:rPr lang="es" sz="1200">
                <a:solidFill>
                  <a:srgbClr val="000000"/>
                </a:solidFill>
                <a:latin typeface="Times New Roman"/>
                <a:ea typeface="Times New Roman"/>
                <a:cs typeface="Times New Roman"/>
                <a:sym typeface="Times New Roman"/>
              </a:rPr>
              <a:t>Francia amplió el servicio militar obligatorio hasta 3 años de duración y contaba con unos 770.000 soldados.</a:t>
            </a:r>
            <a:endParaRPr sz="1200">
              <a:solidFill>
                <a:srgbClr val="000000"/>
              </a:solidFill>
              <a:latin typeface="Times New Roman"/>
              <a:ea typeface="Times New Roman"/>
              <a:cs typeface="Times New Roman"/>
              <a:sym typeface="Times New Roman"/>
            </a:endParaRPr>
          </a:p>
          <a:p>
            <a:pPr marL="457200" lvl="0" indent="-304800" algn="just" rtl="0">
              <a:spcBef>
                <a:spcPts val="0"/>
              </a:spcBef>
              <a:spcAft>
                <a:spcPts val="0"/>
              </a:spcAft>
              <a:buClr>
                <a:srgbClr val="000000"/>
              </a:buClr>
              <a:buSzPts val="1200"/>
              <a:buFont typeface="Times New Roman"/>
              <a:buChar char="●"/>
            </a:pPr>
            <a:r>
              <a:rPr lang="es" sz="1200">
                <a:solidFill>
                  <a:srgbClr val="000000"/>
                </a:solidFill>
                <a:latin typeface="Times New Roman"/>
                <a:ea typeface="Times New Roman"/>
                <a:cs typeface="Times New Roman"/>
                <a:sym typeface="Times New Roman"/>
              </a:rPr>
              <a:t>Rusia por su parte, contabilizaba en 1914 el ejército más numeroso, 1.800.000 hombres en armas.</a:t>
            </a:r>
            <a:endParaRPr sz="1200">
              <a:solidFill>
                <a:srgbClr val="000000"/>
              </a:solidFill>
              <a:latin typeface="Times New Roman"/>
              <a:ea typeface="Times New Roman"/>
              <a:cs typeface="Times New Roman"/>
              <a:sym typeface="Times New Roman"/>
            </a:endParaRPr>
          </a:p>
          <a:p>
            <a:pPr marL="0" lvl="0" indent="0" algn="just" rtl="0">
              <a:spcBef>
                <a:spcPts val="0"/>
              </a:spcBef>
              <a:spcAft>
                <a:spcPts val="0"/>
              </a:spcAft>
              <a:buNone/>
            </a:pPr>
            <a:endParaRPr sz="1200">
              <a:solidFill>
                <a:srgbClr val="000000"/>
              </a:solidFill>
              <a:latin typeface="Times New Roman"/>
              <a:ea typeface="Times New Roman"/>
              <a:cs typeface="Times New Roman"/>
              <a:sym typeface="Times New Roman"/>
            </a:endParaRPr>
          </a:p>
          <a:p>
            <a:pPr marL="0" lvl="0" indent="457200" algn="just" rtl="0">
              <a:spcBef>
                <a:spcPts val="0"/>
              </a:spcBef>
              <a:spcAft>
                <a:spcPts val="0"/>
              </a:spcAft>
              <a:buNone/>
            </a:pPr>
            <a:r>
              <a:rPr lang="es" sz="1200">
                <a:solidFill>
                  <a:srgbClr val="000000"/>
                </a:solidFill>
                <a:latin typeface="Times New Roman"/>
                <a:ea typeface="Times New Roman"/>
                <a:cs typeface="Times New Roman"/>
                <a:sym typeface="Times New Roman"/>
              </a:rPr>
              <a:t>A lo largo de la contienda estas cifras se incrementaron y cada uno de los principales ejércitos desplegó en los frentes millones de combatientes.</a:t>
            </a:r>
            <a:endParaRPr sz="1200">
              <a:solidFill>
                <a:srgbClr val="000000"/>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100"/>
              <a:buFont typeface="Arial"/>
              <a:buNone/>
            </a:pPr>
            <a:endParaRPr sz="1200">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15"/>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Introducción</a:t>
            </a:r>
            <a:endParaRPr/>
          </a:p>
        </p:txBody>
      </p:sp>
      <p:sp>
        <p:nvSpPr>
          <p:cNvPr id="143" name="Google Shape;143;p15"/>
          <p:cNvSpPr txBox="1">
            <a:spLocks noGrp="1"/>
          </p:cNvSpPr>
          <p:nvPr>
            <p:ph type="body" idx="1"/>
          </p:nvPr>
        </p:nvSpPr>
        <p:spPr>
          <a:xfrm>
            <a:off x="819150" y="1998125"/>
            <a:ext cx="7505700" cy="23418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s"/>
              <a:t>Conocida como la “Gran Guerra”            </a:t>
            </a:r>
            <a:r>
              <a:rPr lang="es">
                <a:solidFill>
                  <a:srgbClr val="000000"/>
                </a:solidFill>
              </a:rPr>
              <a:t>28 julio de 1914 al 11 noviembre de 1918</a:t>
            </a:r>
            <a:endParaRPr/>
          </a:p>
          <a:p>
            <a:pPr marL="457200" lvl="0" indent="-311150" algn="l" rtl="0">
              <a:spcBef>
                <a:spcPts val="0"/>
              </a:spcBef>
              <a:spcAft>
                <a:spcPts val="0"/>
              </a:spcAft>
              <a:buSzPts val="1300"/>
              <a:buChar char="●"/>
            </a:pPr>
            <a:r>
              <a:rPr lang="es"/>
              <a:t>Sirvió de precedente para otras disputas.</a:t>
            </a:r>
            <a:endParaRPr/>
          </a:p>
          <a:p>
            <a:pPr marL="457200" lvl="0" indent="-311150" algn="l" rtl="0">
              <a:spcBef>
                <a:spcPts val="0"/>
              </a:spcBef>
              <a:spcAft>
                <a:spcPts val="0"/>
              </a:spcAft>
              <a:buSzPts val="1300"/>
              <a:buChar char="●"/>
            </a:pPr>
            <a:r>
              <a:rPr lang="es"/>
              <a:t>La rivalidad (2) entre imperios provocó el  agrupamiento en bloques:</a:t>
            </a:r>
            <a:endParaRPr/>
          </a:p>
          <a:p>
            <a:pPr marL="914400" marR="0" lvl="1" indent="-311150" algn="l" rtl="0">
              <a:lnSpc>
                <a:spcPct val="115000"/>
              </a:lnSpc>
              <a:spcBef>
                <a:spcPts val="0"/>
              </a:spcBef>
              <a:spcAft>
                <a:spcPts val="0"/>
              </a:spcAft>
              <a:buClr>
                <a:schemeClr val="dk2"/>
              </a:buClr>
              <a:buSzPts val="1300"/>
              <a:buFont typeface="Calibri"/>
              <a:buChar char="○"/>
            </a:pPr>
            <a:r>
              <a:rPr lang="es" sz="1200">
                <a:solidFill>
                  <a:srgbClr val="000000"/>
                </a:solidFill>
                <a:latin typeface="Times New Roman"/>
                <a:ea typeface="Times New Roman"/>
                <a:cs typeface="Times New Roman"/>
                <a:sym typeface="Times New Roman"/>
              </a:rPr>
              <a:t>La Triple Entente o Aliados: </a:t>
            </a:r>
            <a:r>
              <a:rPr lang="es" sz="1200" b="1">
                <a:solidFill>
                  <a:srgbClr val="000000"/>
                </a:solidFill>
                <a:latin typeface="Times New Roman"/>
                <a:ea typeface="Times New Roman"/>
                <a:cs typeface="Times New Roman"/>
                <a:sym typeface="Times New Roman"/>
              </a:rPr>
              <a:t>Francia</a:t>
            </a:r>
            <a:r>
              <a:rPr lang="es" sz="1200">
                <a:solidFill>
                  <a:srgbClr val="000000"/>
                </a:solidFill>
                <a:latin typeface="Times New Roman"/>
                <a:ea typeface="Times New Roman"/>
                <a:cs typeface="Times New Roman"/>
                <a:sym typeface="Times New Roman"/>
              </a:rPr>
              <a:t>, </a:t>
            </a:r>
            <a:r>
              <a:rPr lang="es" sz="1200" b="1">
                <a:solidFill>
                  <a:srgbClr val="000000"/>
                </a:solidFill>
                <a:latin typeface="Times New Roman"/>
                <a:ea typeface="Times New Roman"/>
                <a:cs typeface="Times New Roman"/>
                <a:sym typeface="Times New Roman"/>
              </a:rPr>
              <a:t>Gran Bretaña y Rusia.</a:t>
            </a:r>
            <a:endParaRPr sz="1200" b="1">
              <a:solidFill>
                <a:srgbClr val="000000"/>
              </a:solidFill>
              <a:latin typeface="Times New Roman"/>
              <a:ea typeface="Times New Roman"/>
              <a:cs typeface="Times New Roman"/>
              <a:sym typeface="Times New Roman"/>
            </a:endParaRPr>
          </a:p>
          <a:p>
            <a:pPr marL="914400" lvl="1" indent="-304800" algn="just" rtl="0">
              <a:spcBef>
                <a:spcPts val="0"/>
              </a:spcBef>
              <a:spcAft>
                <a:spcPts val="0"/>
              </a:spcAft>
              <a:buClr>
                <a:srgbClr val="000000"/>
              </a:buClr>
              <a:buSzPts val="1200"/>
              <a:buFont typeface="Times New Roman"/>
              <a:buChar char="○"/>
            </a:pPr>
            <a:r>
              <a:rPr lang="es" sz="1200">
                <a:solidFill>
                  <a:srgbClr val="000000"/>
                </a:solidFill>
                <a:latin typeface="Times New Roman"/>
                <a:ea typeface="Times New Roman"/>
                <a:cs typeface="Times New Roman"/>
                <a:sym typeface="Times New Roman"/>
              </a:rPr>
              <a:t>La Triple Amenaza o Imperios Centrales: </a:t>
            </a:r>
            <a:r>
              <a:rPr lang="es" sz="1200" b="1">
                <a:solidFill>
                  <a:srgbClr val="000000"/>
                </a:solidFill>
                <a:latin typeface="Times New Roman"/>
                <a:ea typeface="Times New Roman"/>
                <a:cs typeface="Times New Roman"/>
                <a:sym typeface="Times New Roman"/>
              </a:rPr>
              <a:t>Alemania</a:t>
            </a:r>
            <a:r>
              <a:rPr lang="es" sz="1200">
                <a:solidFill>
                  <a:srgbClr val="000000"/>
                </a:solidFill>
                <a:latin typeface="Times New Roman"/>
                <a:ea typeface="Times New Roman"/>
                <a:cs typeface="Times New Roman"/>
                <a:sym typeface="Times New Roman"/>
              </a:rPr>
              <a:t>, </a:t>
            </a:r>
            <a:r>
              <a:rPr lang="es" sz="1200" b="1">
                <a:solidFill>
                  <a:srgbClr val="000000"/>
                </a:solidFill>
                <a:latin typeface="Times New Roman"/>
                <a:ea typeface="Times New Roman"/>
                <a:cs typeface="Times New Roman"/>
                <a:sym typeface="Times New Roman"/>
              </a:rPr>
              <a:t>el Imperio austro-húngaro e Italia.</a:t>
            </a:r>
            <a:endParaRPr sz="1200" b="1">
              <a:solidFill>
                <a:srgbClr val="000000"/>
              </a:solidFill>
              <a:latin typeface="Times New Roman"/>
              <a:ea typeface="Times New Roman"/>
              <a:cs typeface="Times New Roman"/>
              <a:sym typeface="Times New Roman"/>
            </a:endParaRPr>
          </a:p>
          <a:p>
            <a:pPr marL="457200" lvl="0" indent="-311150" algn="l" rtl="0">
              <a:spcBef>
                <a:spcPts val="0"/>
              </a:spcBef>
              <a:spcAft>
                <a:spcPts val="0"/>
              </a:spcAft>
              <a:buSzPts val="1300"/>
              <a:buChar char="●"/>
            </a:pPr>
            <a:r>
              <a:rPr lang="es"/>
              <a:t>Conflicto bélico completamente </a:t>
            </a:r>
            <a:r>
              <a:rPr lang="es" u="sng"/>
              <a:t>diferente</a:t>
            </a:r>
            <a:r>
              <a:rPr lang="es"/>
              <a:t> al que habían conocido las generaciones anteriores.</a:t>
            </a:r>
            <a:endParaRPr/>
          </a:p>
          <a:p>
            <a:pPr marL="457200" lvl="0" indent="-311150" algn="l" rtl="0">
              <a:spcBef>
                <a:spcPts val="0"/>
              </a:spcBef>
              <a:spcAft>
                <a:spcPts val="0"/>
              </a:spcAft>
              <a:buSzPts val="1300"/>
              <a:buChar char="●"/>
            </a:pPr>
            <a:r>
              <a:rPr lang="es"/>
              <a:t>Soldados en el frente (corazón de Europa) y alejados de él.</a:t>
            </a:r>
            <a:endParaRPr/>
          </a:p>
          <a:p>
            <a:pPr marL="457200" lvl="0" indent="-311150" algn="l" rtl="0">
              <a:spcBef>
                <a:spcPts val="0"/>
              </a:spcBef>
              <a:spcAft>
                <a:spcPts val="0"/>
              </a:spcAft>
              <a:buSzPts val="1300"/>
              <a:buChar char="●"/>
            </a:pPr>
            <a:r>
              <a:rPr lang="es"/>
              <a:t>Las potencias industriales pusieron todo su </a:t>
            </a:r>
            <a:r>
              <a:rPr lang="es" u="sng"/>
              <a:t>poderío tecnológico</a:t>
            </a:r>
            <a:r>
              <a:rPr lang="es"/>
              <a:t> al servicio de la guerra</a:t>
            </a:r>
            <a:endParaRPr/>
          </a:p>
          <a:p>
            <a:pPr marL="457200" lvl="0" indent="-311150" algn="l" rtl="0">
              <a:spcBef>
                <a:spcPts val="0"/>
              </a:spcBef>
              <a:spcAft>
                <a:spcPts val="0"/>
              </a:spcAft>
              <a:buSzPts val="1300"/>
              <a:buChar char="●"/>
            </a:pPr>
            <a:r>
              <a:rPr lang="es" u="sng"/>
              <a:t>Sufrimiento</a:t>
            </a:r>
            <a:r>
              <a:rPr lang="es"/>
              <a:t> de la población civil y de los soldados como nadie había concebido hasta el momento (10 millones de muertos)</a:t>
            </a:r>
            <a:endParaRPr/>
          </a:p>
          <a:p>
            <a:pPr marL="0" lvl="0" indent="0" algn="just" rtl="0">
              <a:spcBef>
                <a:spcPts val="1600"/>
              </a:spcBef>
              <a:spcAft>
                <a:spcPts val="0"/>
              </a:spcAft>
              <a:buNone/>
            </a:pPr>
            <a:endParaRPr/>
          </a:p>
          <a:p>
            <a:pPr marL="0" lvl="0" indent="0" algn="just" rtl="0">
              <a:spcBef>
                <a:spcPts val="0"/>
              </a:spcBef>
              <a:spcAft>
                <a:spcPts val="0"/>
              </a:spcAft>
              <a:buNone/>
            </a:pPr>
            <a:endParaRPr/>
          </a:p>
        </p:txBody>
      </p:sp>
      <p:cxnSp>
        <p:nvCxnSpPr>
          <p:cNvPr id="144" name="Google Shape;144;p15"/>
          <p:cNvCxnSpPr/>
          <p:nvPr/>
        </p:nvCxnSpPr>
        <p:spPr>
          <a:xfrm rot="10800000" flipH="1">
            <a:off x="3623625" y="2192700"/>
            <a:ext cx="327000" cy="8700"/>
          </a:xfrm>
          <a:prstGeom prst="straightConnector1">
            <a:avLst/>
          </a:prstGeom>
          <a:noFill/>
          <a:ln w="9525" cap="flat" cmpd="sng">
            <a:solidFill>
              <a:schemeClr val="dk2"/>
            </a:solidFill>
            <a:prstDash val="solid"/>
            <a:round/>
            <a:headEnd type="none" w="med" len="med"/>
            <a:tailEnd type="triangle" w="med" len="med"/>
          </a:ln>
        </p:spPr>
      </p:cxnSp>
      <p:sp>
        <p:nvSpPr>
          <p:cNvPr id="145" name="Google Shape;145;p15"/>
          <p:cNvSpPr txBox="1"/>
          <p:nvPr/>
        </p:nvSpPr>
        <p:spPr>
          <a:xfrm>
            <a:off x="4218025" y="845600"/>
            <a:ext cx="3420300" cy="461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300">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4"/>
        <p:cNvGrpSpPr/>
        <p:nvPr/>
      </p:nvGrpSpPr>
      <p:grpSpPr>
        <a:xfrm>
          <a:off x="0" y="0"/>
          <a:ext cx="0" cy="0"/>
          <a:chOff x="0" y="0"/>
          <a:chExt cx="0" cy="0"/>
        </a:xfrm>
      </p:grpSpPr>
      <p:sp>
        <p:nvSpPr>
          <p:cNvPr id="345" name="Google Shape;345;p42"/>
          <p:cNvSpPr txBox="1">
            <a:spLocks noGrp="1"/>
          </p:cNvSpPr>
          <p:nvPr>
            <p:ph type="title"/>
          </p:nvPr>
        </p:nvSpPr>
        <p:spPr>
          <a:xfrm>
            <a:off x="651225" y="7483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Magnitud de la movilización</a:t>
            </a:r>
            <a:endParaRPr/>
          </a:p>
          <a:p>
            <a:pPr marL="0" lvl="0" indent="0" algn="l" rtl="0">
              <a:spcBef>
                <a:spcPts val="0"/>
              </a:spcBef>
              <a:spcAft>
                <a:spcPts val="0"/>
              </a:spcAft>
              <a:buClr>
                <a:srgbClr val="000000"/>
              </a:buClr>
              <a:buSzPts val="1100"/>
              <a:buFont typeface="Arial"/>
              <a:buNone/>
            </a:pPr>
            <a:r>
              <a:rPr lang="es"/>
              <a:t>de los recursos</a:t>
            </a:r>
            <a:endParaRPr/>
          </a:p>
        </p:txBody>
      </p:sp>
      <p:sp>
        <p:nvSpPr>
          <p:cNvPr id="346" name="Google Shape;346;p42"/>
          <p:cNvSpPr txBox="1">
            <a:spLocks noGrp="1"/>
          </p:cNvSpPr>
          <p:nvPr>
            <p:ph type="body" idx="1"/>
          </p:nvPr>
        </p:nvSpPr>
        <p:spPr>
          <a:xfrm>
            <a:off x="819150" y="1990725"/>
            <a:ext cx="7505700" cy="2858400"/>
          </a:xfrm>
          <a:prstGeom prst="rect">
            <a:avLst/>
          </a:prstGeom>
        </p:spPr>
        <p:txBody>
          <a:bodyPr spcFirstLastPara="1" wrap="square" lIns="91425" tIns="91425" rIns="91425" bIns="91425" anchor="t" anchorCtr="0">
            <a:noAutofit/>
          </a:bodyPr>
          <a:lstStyle/>
          <a:p>
            <a:pPr marL="0" lvl="0" indent="457200" algn="just" rtl="0">
              <a:spcBef>
                <a:spcPts val="0"/>
              </a:spcBef>
              <a:spcAft>
                <a:spcPts val="0"/>
              </a:spcAft>
              <a:buClr>
                <a:srgbClr val="000000"/>
              </a:buClr>
              <a:buSzPts val="1100"/>
              <a:buFont typeface="Arial"/>
              <a:buNone/>
            </a:pPr>
            <a:r>
              <a:rPr lang="es" sz="1200">
                <a:solidFill>
                  <a:srgbClr val="000000"/>
                </a:solidFill>
                <a:latin typeface="Times New Roman"/>
                <a:ea typeface="Times New Roman"/>
                <a:cs typeface="Times New Roman"/>
                <a:sym typeface="Times New Roman"/>
              </a:rPr>
              <a:t>Se recurrió a la </a:t>
            </a:r>
            <a:r>
              <a:rPr lang="es" sz="1200" b="1">
                <a:solidFill>
                  <a:srgbClr val="000000"/>
                </a:solidFill>
                <a:latin typeface="Times New Roman"/>
                <a:ea typeface="Times New Roman"/>
                <a:cs typeface="Times New Roman"/>
                <a:sym typeface="Times New Roman"/>
              </a:rPr>
              <a:t>propaganda bélica</a:t>
            </a:r>
            <a:r>
              <a:rPr lang="es" sz="1200">
                <a:solidFill>
                  <a:srgbClr val="000000"/>
                </a:solidFill>
                <a:latin typeface="Times New Roman"/>
                <a:ea typeface="Times New Roman"/>
                <a:cs typeface="Times New Roman"/>
                <a:sym typeface="Times New Roman"/>
              </a:rPr>
              <a:t>:</a:t>
            </a:r>
            <a:endParaRPr sz="1200">
              <a:solidFill>
                <a:srgbClr val="000000"/>
              </a:solidFill>
              <a:latin typeface="Times New Roman"/>
              <a:ea typeface="Times New Roman"/>
              <a:cs typeface="Times New Roman"/>
              <a:sym typeface="Times New Roman"/>
            </a:endParaRPr>
          </a:p>
          <a:p>
            <a:pPr marL="0" lvl="0" indent="0" algn="just" rtl="0">
              <a:spcBef>
                <a:spcPts val="0"/>
              </a:spcBef>
              <a:spcAft>
                <a:spcPts val="0"/>
              </a:spcAft>
              <a:buNone/>
            </a:pPr>
            <a:r>
              <a:rPr lang="es" sz="1200">
                <a:solidFill>
                  <a:srgbClr val="000000"/>
                </a:solidFill>
                <a:latin typeface="Times New Roman"/>
                <a:ea typeface="Times New Roman"/>
                <a:cs typeface="Times New Roman"/>
                <a:sym typeface="Times New Roman"/>
              </a:rPr>
              <a:t>La prensa y la imprenta exaltan el patriotismo y advierten sobre los peligros.</a:t>
            </a:r>
            <a:endParaRPr sz="1200">
              <a:solidFill>
                <a:srgbClr val="000000"/>
              </a:solidFill>
              <a:latin typeface="Times New Roman"/>
              <a:ea typeface="Times New Roman"/>
              <a:cs typeface="Times New Roman"/>
              <a:sym typeface="Times New Roman"/>
            </a:endParaRPr>
          </a:p>
          <a:p>
            <a:pPr marL="0" lvl="0" indent="0" algn="just" rtl="0">
              <a:spcBef>
                <a:spcPts val="0"/>
              </a:spcBef>
              <a:spcAft>
                <a:spcPts val="0"/>
              </a:spcAft>
              <a:buNone/>
            </a:pPr>
            <a:r>
              <a:rPr lang="es" sz="1200">
                <a:solidFill>
                  <a:srgbClr val="000000"/>
                </a:solidFill>
                <a:latin typeface="Times New Roman"/>
                <a:ea typeface="Times New Roman"/>
                <a:cs typeface="Times New Roman"/>
                <a:sym typeface="Times New Roman"/>
              </a:rPr>
              <a:t>Este auge del nacionalismo condujo al incremento en la producción de armamentos. Los estados incrementaron sus gastos militares e incorporaron las novedades tecnológicas de la Segunda Revolución Industrial.</a:t>
            </a:r>
            <a:endParaRPr sz="1200">
              <a:solidFill>
                <a:srgbClr val="000000"/>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100"/>
              <a:buFont typeface="Arial"/>
              <a:buNone/>
            </a:pPr>
            <a:endParaRPr sz="1200">
              <a:solidFill>
                <a:srgbClr val="000000"/>
              </a:solidFill>
              <a:latin typeface="Times New Roman"/>
              <a:ea typeface="Times New Roman"/>
              <a:cs typeface="Times New Roman"/>
              <a:sym typeface="Times New Roman"/>
            </a:endParaRPr>
          </a:p>
          <a:p>
            <a:pPr marL="0" lvl="0" indent="0" algn="just" rtl="0">
              <a:spcBef>
                <a:spcPts val="0"/>
              </a:spcBef>
              <a:spcAft>
                <a:spcPts val="0"/>
              </a:spcAft>
              <a:buNone/>
            </a:pPr>
            <a:r>
              <a:rPr lang="es" sz="1200">
                <a:solidFill>
                  <a:srgbClr val="000000"/>
                </a:solidFill>
                <a:latin typeface="Times New Roman"/>
                <a:ea typeface="Times New Roman"/>
                <a:cs typeface="Times New Roman"/>
                <a:sym typeface="Times New Roman"/>
              </a:rPr>
              <a:t>La necesidad para la lucha. Incorporación al combate de adolescentes y hombres de edad madura. Escasez de alimentos en la retaguardia (falta de productos de primera necesidad e inflación de los precios. Control de consumo, de los precios y del comercio por parte del Estado) y de mano de obra. Se alivió en parte recurriendo a la </a:t>
            </a:r>
            <a:r>
              <a:rPr lang="es" sz="1200" u="sng">
                <a:solidFill>
                  <a:srgbClr val="000000"/>
                </a:solidFill>
                <a:latin typeface="Times New Roman"/>
                <a:ea typeface="Times New Roman"/>
                <a:cs typeface="Times New Roman"/>
                <a:sym typeface="Times New Roman"/>
              </a:rPr>
              <a:t>mano de obra femenina.</a:t>
            </a:r>
            <a:r>
              <a:rPr lang="es" sz="1200">
                <a:solidFill>
                  <a:srgbClr val="000000"/>
                </a:solidFill>
                <a:latin typeface="Times New Roman"/>
                <a:ea typeface="Times New Roman"/>
                <a:cs typeface="Times New Roman"/>
                <a:sym typeface="Times New Roman"/>
              </a:rPr>
              <a:t> </a:t>
            </a:r>
            <a:endParaRPr sz="1200">
              <a:solidFill>
                <a:srgbClr val="000000"/>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100"/>
              <a:buFont typeface="Arial"/>
              <a:buNone/>
            </a:pPr>
            <a:endParaRPr sz="1200">
              <a:solidFill>
                <a:srgbClr val="000000"/>
              </a:solidFill>
              <a:latin typeface="Times New Roman"/>
              <a:ea typeface="Times New Roman"/>
              <a:cs typeface="Times New Roman"/>
              <a:sym typeface="Times New Roman"/>
            </a:endParaRPr>
          </a:p>
          <a:p>
            <a:pPr marL="0" lvl="0" indent="0" algn="just" rtl="0">
              <a:spcBef>
                <a:spcPts val="0"/>
              </a:spcBef>
              <a:spcAft>
                <a:spcPts val="0"/>
              </a:spcAft>
              <a:buNone/>
            </a:pPr>
            <a:r>
              <a:rPr lang="es" sz="1200">
                <a:solidFill>
                  <a:srgbClr val="000000"/>
                </a:solidFill>
                <a:latin typeface="Times New Roman"/>
                <a:ea typeface="Times New Roman"/>
                <a:cs typeface="Times New Roman"/>
                <a:sym typeface="Times New Roman"/>
              </a:rPr>
              <a:t>Hasta entonces la mujer en actividades como la fabricación de textiles, o la mayoría había permanecido en sus hogares, colaborando en las faenas agrícolas. </a:t>
            </a:r>
            <a:endParaRPr sz="1200">
              <a:solidFill>
                <a:srgbClr val="000000"/>
              </a:solidFill>
              <a:latin typeface="Times New Roman"/>
              <a:ea typeface="Times New Roman"/>
              <a:cs typeface="Times New Roman"/>
              <a:sym typeface="Times New Roman"/>
            </a:endParaRPr>
          </a:p>
          <a:p>
            <a:pPr marL="0" lvl="0" indent="0" algn="just" rtl="0">
              <a:spcBef>
                <a:spcPts val="0"/>
              </a:spcBef>
              <a:spcAft>
                <a:spcPts val="0"/>
              </a:spcAft>
              <a:buClr>
                <a:srgbClr val="000000"/>
              </a:buClr>
              <a:buSzPts val="1100"/>
              <a:buFont typeface="Arial"/>
              <a:buNone/>
            </a:pPr>
            <a:r>
              <a:rPr lang="es" sz="1200">
                <a:solidFill>
                  <a:srgbClr val="000000"/>
                </a:solidFill>
                <a:latin typeface="Times New Roman"/>
                <a:ea typeface="Times New Roman"/>
                <a:cs typeface="Times New Roman"/>
                <a:sym typeface="Times New Roman"/>
              </a:rPr>
              <a:t>La incorporación femenina a la producción industrial supuso una auténtica revolución social que desencadenaría con la conquista de los derechos políticos y legales de la mujer.</a:t>
            </a:r>
            <a:endParaRPr sz="1200" b="1" u="sng">
              <a:solidFill>
                <a:srgbClr val="000000"/>
              </a:solidFill>
              <a:latin typeface="Times New Roman"/>
              <a:ea typeface="Times New Roman"/>
              <a:cs typeface="Times New Roman"/>
              <a:sym typeface="Times New Roman"/>
            </a:endParaRPr>
          </a:p>
          <a:p>
            <a:pPr marL="0" lvl="0" indent="0" algn="l" rtl="0">
              <a:spcBef>
                <a:spcPts val="0"/>
              </a:spcBef>
              <a:spcAft>
                <a:spcPts val="1600"/>
              </a:spcAft>
              <a:buNone/>
            </a:pPr>
            <a:endParaRPr/>
          </a:p>
        </p:txBody>
      </p:sp>
      <p:pic>
        <p:nvPicPr>
          <p:cNvPr id="347" name="Google Shape;347;p42"/>
          <p:cNvPicPr preferRelativeResize="0"/>
          <p:nvPr/>
        </p:nvPicPr>
        <p:blipFill>
          <a:blip r:embed="rId3">
            <a:alphaModFix/>
          </a:blip>
          <a:stretch>
            <a:fillRect/>
          </a:stretch>
        </p:blipFill>
        <p:spPr>
          <a:xfrm>
            <a:off x="5659025" y="497175"/>
            <a:ext cx="3048000" cy="17145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sp>
        <p:nvSpPr>
          <p:cNvPr id="352" name="Google Shape;352;p43"/>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s"/>
              <a:t>Influencia y participación de las potencias extranjeras</a:t>
            </a:r>
            <a:endParaRPr/>
          </a:p>
        </p:txBody>
      </p:sp>
      <p:sp>
        <p:nvSpPr>
          <p:cNvPr id="353" name="Google Shape;353;p43"/>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s"/>
              <a:t>Las Potencias de la Entente : Gran Bretaña, Francia, Serbia y la Rusia</a:t>
            </a:r>
            <a:endParaRPr/>
          </a:p>
          <a:p>
            <a:pPr marL="0" lvl="0" indent="0" algn="l" rtl="0">
              <a:lnSpc>
                <a:spcPct val="100000"/>
              </a:lnSpc>
              <a:spcBef>
                <a:spcPts val="0"/>
              </a:spcBef>
              <a:spcAft>
                <a:spcPts val="0"/>
              </a:spcAft>
              <a:buNone/>
            </a:pPr>
            <a:r>
              <a:rPr lang="es"/>
              <a:t>Imperial (a las que más tarde se unieron Italia, Grecia, Portugal, </a:t>
            </a:r>
            <a:endParaRPr/>
          </a:p>
          <a:p>
            <a:pPr marL="0" lvl="0" indent="0" algn="l" rtl="0">
              <a:lnSpc>
                <a:spcPct val="100000"/>
              </a:lnSpc>
              <a:spcBef>
                <a:spcPts val="0"/>
              </a:spcBef>
              <a:spcAft>
                <a:spcPts val="0"/>
              </a:spcAft>
              <a:buNone/>
            </a:pPr>
            <a:r>
              <a:rPr lang="es"/>
              <a:t>Rumania y Estados Unidos) </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None/>
            </a:pPr>
            <a:r>
              <a:rPr lang="es"/>
              <a:t>Las Potencias Centrales: Alemania y Austria-Hungría (a las que</a:t>
            </a:r>
            <a:endParaRPr/>
          </a:p>
          <a:p>
            <a:pPr marL="0" lvl="0" indent="0" algn="l" rtl="0">
              <a:lnSpc>
                <a:spcPct val="100000"/>
              </a:lnSpc>
              <a:spcBef>
                <a:spcPts val="0"/>
              </a:spcBef>
              <a:spcAft>
                <a:spcPts val="0"/>
              </a:spcAft>
              <a:buNone/>
            </a:pPr>
            <a:r>
              <a:rPr lang="es"/>
              <a:t>más tarde se incorporaron la Turquía Otomana y Bulgaria).</a:t>
            </a:r>
            <a:endParaRPr/>
          </a:p>
          <a:p>
            <a:pPr marL="0" lvl="0" indent="0" algn="l" rtl="0">
              <a:lnSpc>
                <a:spcPct val="100000"/>
              </a:lnSpc>
              <a:spcBef>
                <a:spcPts val="0"/>
              </a:spcBef>
              <a:spcAft>
                <a:spcPts val="0"/>
              </a:spcAft>
              <a:buNone/>
            </a:pPr>
            <a:endParaRPr/>
          </a:p>
          <a:p>
            <a:pPr marL="0" lvl="0" indent="0" algn="l" rtl="0">
              <a:lnSpc>
                <a:spcPct val="100000"/>
              </a:lnSpc>
              <a:spcBef>
                <a:spcPts val="0"/>
              </a:spcBef>
              <a:spcAft>
                <a:spcPts val="0"/>
              </a:spcAft>
              <a:buClr>
                <a:srgbClr val="000000"/>
              </a:buClr>
              <a:buSzPts val="1100"/>
              <a:buFont typeface="Arial"/>
              <a:buNone/>
            </a:pPr>
            <a:endParaRPr/>
          </a:p>
        </p:txBody>
      </p:sp>
      <p:pic>
        <p:nvPicPr>
          <p:cNvPr id="354" name="Google Shape;354;p43"/>
          <p:cNvPicPr preferRelativeResize="0"/>
          <p:nvPr/>
        </p:nvPicPr>
        <p:blipFill>
          <a:blip r:embed="rId3">
            <a:alphaModFix/>
          </a:blip>
          <a:stretch>
            <a:fillRect/>
          </a:stretch>
        </p:blipFill>
        <p:spPr>
          <a:xfrm>
            <a:off x="5495700" y="1626738"/>
            <a:ext cx="3484851" cy="3291925"/>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44"/>
          <p:cNvSpPr txBox="1">
            <a:spLocks noGrp="1"/>
          </p:cNvSpPr>
          <p:nvPr>
            <p:ph type="title"/>
          </p:nvPr>
        </p:nvSpPr>
        <p:spPr>
          <a:xfrm>
            <a:off x="440100" y="34345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Consecuencias</a:t>
            </a:r>
            <a:endParaRPr/>
          </a:p>
          <a:p>
            <a:pPr marL="0" lvl="0" indent="0" algn="l" rtl="0">
              <a:spcBef>
                <a:spcPts val="0"/>
              </a:spcBef>
              <a:spcAft>
                <a:spcPts val="0"/>
              </a:spcAft>
              <a:buNone/>
            </a:pPr>
            <a:endParaRPr/>
          </a:p>
        </p:txBody>
      </p:sp>
      <p:sp>
        <p:nvSpPr>
          <p:cNvPr id="360" name="Google Shape;360;p44"/>
          <p:cNvSpPr txBox="1">
            <a:spLocks noGrp="1"/>
          </p:cNvSpPr>
          <p:nvPr>
            <p:ph type="body" idx="1"/>
          </p:nvPr>
        </p:nvSpPr>
        <p:spPr>
          <a:xfrm>
            <a:off x="440100" y="884700"/>
            <a:ext cx="6139500" cy="4258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t>Éxitos y fracasos de la pacificación</a:t>
            </a:r>
            <a:endParaRPr b="1" u="sng"/>
          </a:p>
          <a:p>
            <a:pPr marL="457200" lvl="0" indent="-311150" algn="l" rtl="0">
              <a:spcBef>
                <a:spcPts val="1600"/>
              </a:spcBef>
              <a:spcAft>
                <a:spcPts val="0"/>
              </a:spcAft>
              <a:buSzPts val="1300"/>
              <a:buChar char="●"/>
            </a:pPr>
            <a:r>
              <a:rPr lang="es"/>
              <a:t>Reuniones preliminares: (febrero de 1918) el presidente de americano Wilson, redacta: </a:t>
            </a:r>
            <a:endParaRPr/>
          </a:p>
          <a:p>
            <a:pPr marL="914400" lvl="1" indent="-298450" algn="l" rtl="0">
              <a:spcBef>
                <a:spcPts val="0"/>
              </a:spcBef>
              <a:spcAft>
                <a:spcPts val="0"/>
              </a:spcAft>
              <a:buSzPts val="1100"/>
              <a:buChar char="○"/>
            </a:pPr>
            <a:r>
              <a:rPr lang="es"/>
              <a:t>Puntos en los que basar la paz y crear un nuevo orden mundial.</a:t>
            </a:r>
            <a:endParaRPr/>
          </a:p>
          <a:p>
            <a:pPr marL="914400" lvl="1" indent="-298450" algn="l" rtl="0">
              <a:spcBef>
                <a:spcPts val="0"/>
              </a:spcBef>
              <a:spcAft>
                <a:spcPts val="0"/>
              </a:spcAft>
              <a:buSzPts val="1100"/>
              <a:buChar char="○"/>
            </a:pPr>
            <a:r>
              <a:rPr lang="es"/>
              <a:t> Propone una revisión de fronteras, el principio de las nacionalidades y el libre comercio. Son conocido como </a:t>
            </a:r>
            <a:r>
              <a:rPr lang="es" u="sng"/>
              <a:t>“los 14 puntos de Wilson”.</a:t>
            </a:r>
            <a:endParaRPr u="sng"/>
          </a:p>
          <a:p>
            <a:pPr marL="457200" lvl="0" indent="-311150" algn="l" rtl="0">
              <a:spcBef>
                <a:spcPts val="0"/>
              </a:spcBef>
              <a:spcAft>
                <a:spcPts val="0"/>
              </a:spcAft>
              <a:buSzPts val="1300"/>
              <a:buChar char="●"/>
            </a:pPr>
            <a:r>
              <a:rPr lang="es"/>
              <a:t>La paz definitiva se desarrollará en la capital francesa entre 1919 y 1920, conocida como “la Paz de París”. Integrará los diferentes tratados con cada país:</a:t>
            </a:r>
            <a:endParaRPr/>
          </a:p>
          <a:p>
            <a:pPr marL="914400" lvl="1" indent="-298450" algn="l" rtl="0">
              <a:spcBef>
                <a:spcPts val="0"/>
              </a:spcBef>
              <a:spcAft>
                <a:spcPts val="0"/>
              </a:spcAft>
              <a:buSzPts val="1100"/>
              <a:buChar char="○"/>
            </a:pPr>
            <a:r>
              <a:rPr lang="es" u="sng"/>
              <a:t>Tratado de Versalles</a:t>
            </a:r>
            <a:r>
              <a:rPr lang="es"/>
              <a:t>: Fue firmado el 28 de junio de 1919, cinco años después del asesinato del archiduque Francisco Fernando. Alemania, consideró este tratado una muestra de humillación.</a:t>
            </a:r>
            <a:endParaRPr/>
          </a:p>
          <a:p>
            <a:pPr marL="1371600" lvl="2" indent="-298450" algn="l" rtl="0">
              <a:spcBef>
                <a:spcPts val="0"/>
              </a:spcBef>
              <a:spcAft>
                <a:spcPts val="0"/>
              </a:spcAft>
              <a:buSzPts val="1100"/>
              <a:buChar char="■"/>
            </a:pPr>
            <a:r>
              <a:rPr lang="es"/>
              <a:t>Despojada de su ejército</a:t>
            </a:r>
            <a:endParaRPr/>
          </a:p>
          <a:p>
            <a:pPr marL="1371600" lvl="2" indent="-298450" algn="l" rtl="0">
              <a:spcBef>
                <a:spcPts val="0"/>
              </a:spcBef>
              <a:spcAft>
                <a:spcPts val="0"/>
              </a:spcAft>
              <a:buSzPts val="1100"/>
              <a:buChar char="■"/>
            </a:pPr>
            <a:r>
              <a:rPr lang="es"/>
              <a:t>Eliminada su condición de gran potencia </a:t>
            </a:r>
            <a:endParaRPr/>
          </a:p>
          <a:p>
            <a:pPr marL="1371600" lvl="2" indent="-298450" algn="l" rtl="0">
              <a:spcBef>
                <a:spcPts val="0"/>
              </a:spcBef>
              <a:spcAft>
                <a:spcPts val="0"/>
              </a:spcAft>
              <a:buSzPts val="1100"/>
              <a:buChar char="■"/>
            </a:pPr>
            <a:r>
              <a:rPr lang="es"/>
              <a:t>Obligada a pagar exorbitantes sumas de reparación de guerra. Unos  442 mil millones de dólares en la actualidad. </a:t>
            </a:r>
            <a:endParaRPr/>
          </a:p>
          <a:p>
            <a:pPr marL="1371600" lvl="2" indent="-298450" algn="l" rtl="0">
              <a:spcBef>
                <a:spcPts val="0"/>
              </a:spcBef>
              <a:spcAft>
                <a:spcPts val="0"/>
              </a:spcAft>
              <a:buSzPts val="1100"/>
              <a:buChar char="■"/>
            </a:pPr>
            <a:r>
              <a:rPr lang="es"/>
              <a:t>Pérdidas territoriales </a:t>
            </a:r>
            <a:endParaRPr/>
          </a:p>
          <a:p>
            <a:pPr marL="1371600" lvl="2" indent="-298450" algn="l" rtl="0">
              <a:spcBef>
                <a:spcPts val="0"/>
              </a:spcBef>
              <a:spcAft>
                <a:spcPts val="0"/>
              </a:spcAft>
              <a:buSzPts val="1100"/>
              <a:buChar char="■"/>
            </a:pPr>
            <a:r>
              <a:rPr lang="es"/>
              <a:t>La región de Renania fue declarada zona desmilitarizada. </a:t>
            </a:r>
            <a:endParaRPr/>
          </a:p>
          <a:p>
            <a:pPr marL="1371600" lvl="2" indent="-298450" algn="l" rtl="0">
              <a:spcBef>
                <a:spcPts val="0"/>
              </a:spcBef>
              <a:spcAft>
                <a:spcPts val="0"/>
              </a:spcAft>
              <a:buSzPts val="1100"/>
              <a:buChar char="■"/>
            </a:pPr>
            <a:r>
              <a:rPr lang="es"/>
              <a:t>Se prohibió el anschluss (unión entre Alemania y Austria).</a:t>
            </a:r>
            <a:endParaRPr/>
          </a:p>
        </p:txBody>
      </p:sp>
      <p:pic>
        <p:nvPicPr>
          <p:cNvPr id="361" name="Google Shape;361;p44"/>
          <p:cNvPicPr preferRelativeResize="0"/>
          <p:nvPr/>
        </p:nvPicPr>
        <p:blipFill>
          <a:blip r:embed="rId3">
            <a:alphaModFix/>
          </a:blip>
          <a:stretch>
            <a:fillRect/>
          </a:stretch>
        </p:blipFill>
        <p:spPr>
          <a:xfrm>
            <a:off x="6256925" y="3018225"/>
            <a:ext cx="2654475" cy="1810800"/>
          </a:xfrm>
          <a:prstGeom prst="rect">
            <a:avLst/>
          </a:prstGeom>
          <a:noFill/>
          <a:ln>
            <a:noFill/>
          </a:ln>
        </p:spPr>
      </p:pic>
      <p:pic>
        <p:nvPicPr>
          <p:cNvPr id="362" name="Google Shape;362;p44"/>
          <p:cNvPicPr preferRelativeResize="0"/>
          <p:nvPr/>
        </p:nvPicPr>
        <p:blipFill>
          <a:blip r:embed="rId4">
            <a:alphaModFix/>
          </a:blip>
          <a:stretch>
            <a:fillRect/>
          </a:stretch>
        </p:blipFill>
        <p:spPr>
          <a:xfrm>
            <a:off x="6792147" y="447625"/>
            <a:ext cx="1584025" cy="221027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5"/>
          <p:cNvSpPr txBox="1">
            <a:spLocks noGrp="1"/>
          </p:cNvSpPr>
          <p:nvPr>
            <p:ph type="title"/>
          </p:nvPr>
        </p:nvSpPr>
        <p:spPr>
          <a:xfrm>
            <a:off x="819150" y="3241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Consecuencias </a:t>
            </a:r>
            <a:endParaRPr/>
          </a:p>
        </p:txBody>
      </p:sp>
      <p:sp>
        <p:nvSpPr>
          <p:cNvPr id="368" name="Google Shape;368;p45"/>
          <p:cNvSpPr txBox="1">
            <a:spLocks noGrp="1"/>
          </p:cNvSpPr>
          <p:nvPr>
            <p:ph type="body" idx="1"/>
          </p:nvPr>
        </p:nvSpPr>
        <p:spPr>
          <a:xfrm>
            <a:off x="819150" y="965550"/>
            <a:ext cx="7505700" cy="383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200" u="sng"/>
              <a:t>El tratado de Saint-Germain - Austria</a:t>
            </a:r>
            <a:r>
              <a:rPr lang="es" sz="1200"/>
              <a:t>: Fue firmado el 19 de septiembre de 1919.</a:t>
            </a:r>
            <a:endParaRPr sz="1200"/>
          </a:p>
          <a:p>
            <a:pPr marL="457200" lvl="0" indent="-304800" algn="l" rtl="0">
              <a:spcBef>
                <a:spcPts val="1600"/>
              </a:spcBef>
              <a:spcAft>
                <a:spcPts val="0"/>
              </a:spcAft>
              <a:buSzPts val="1200"/>
              <a:buChar char="●"/>
            </a:pPr>
            <a:r>
              <a:rPr lang="es" sz="1200"/>
              <a:t> Austria queda reducida a de 8 millones de personas. Se plantea el anschluss para unirse con Alemania ya que comparten la misma lengua, Gran Bretaña y EEUU dan el visto bueno pero Francia e Italia se oponen.</a:t>
            </a:r>
            <a:endParaRPr sz="1200"/>
          </a:p>
          <a:p>
            <a:pPr marL="0" lvl="0" indent="0" algn="l" rtl="0">
              <a:spcBef>
                <a:spcPts val="1600"/>
              </a:spcBef>
              <a:spcAft>
                <a:spcPts val="0"/>
              </a:spcAft>
              <a:buNone/>
            </a:pPr>
            <a:r>
              <a:rPr lang="es" sz="1200" u="sng"/>
              <a:t>El tratado de Neuilly - Bulgaria:</a:t>
            </a:r>
            <a:r>
              <a:rPr lang="es" sz="1200"/>
              <a:t>Se firma el 27 de noviembre de 1919.</a:t>
            </a:r>
            <a:endParaRPr sz="1200"/>
          </a:p>
          <a:p>
            <a:pPr marL="457200" lvl="0" indent="-304800" algn="l" rtl="0">
              <a:spcBef>
                <a:spcPts val="1600"/>
              </a:spcBef>
              <a:spcAft>
                <a:spcPts val="0"/>
              </a:spcAft>
              <a:buSzPts val="1200"/>
              <a:buChar char="●"/>
            </a:pPr>
            <a:r>
              <a:rPr lang="es" sz="1200"/>
              <a:t> Bulgaria cede territorios a sus potencias vecinas (Yugoslavia, Rumanía y Grecia) y queda sin salida al mar Egeo.</a:t>
            </a:r>
            <a:endParaRPr sz="1200"/>
          </a:p>
          <a:p>
            <a:pPr marL="0" lvl="0" indent="0" algn="l" rtl="0">
              <a:spcBef>
                <a:spcPts val="1600"/>
              </a:spcBef>
              <a:spcAft>
                <a:spcPts val="0"/>
              </a:spcAft>
              <a:buNone/>
            </a:pPr>
            <a:r>
              <a:rPr lang="es" sz="1200" u="sng"/>
              <a:t>El tratado de Trianon -Hungría: </a:t>
            </a:r>
            <a:r>
              <a:rPr lang="es" sz="1200"/>
              <a:t>Se acepta el 4 de junio de 1920. </a:t>
            </a:r>
            <a:endParaRPr sz="1200"/>
          </a:p>
          <a:p>
            <a:pPr marL="457200" lvl="0" indent="-304800" algn="l" rtl="0">
              <a:spcBef>
                <a:spcPts val="1600"/>
              </a:spcBef>
              <a:spcAft>
                <a:spcPts val="0"/>
              </a:spcAft>
              <a:buSzPts val="1200"/>
              <a:buChar char="●"/>
            </a:pPr>
            <a:r>
              <a:rPr lang="es" sz="1200"/>
              <a:t>Es considerada independiente de Austria y queda reducida a un pequeño territorio ya que cede muchas de sus propiedades a Yugoslavia, Rumanía y Checoslovaquia.</a:t>
            </a:r>
            <a:endParaRPr sz="1200"/>
          </a:p>
          <a:p>
            <a:pPr marL="0" lvl="0" indent="0" algn="l" rtl="0">
              <a:spcBef>
                <a:spcPts val="1600"/>
              </a:spcBef>
              <a:spcAft>
                <a:spcPts val="0"/>
              </a:spcAft>
              <a:buNone/>
            </a:pPr>
            <a:r>
              <a:rPr lang="es" sz="1200" u="sng"/>
              <a:t>El tratado de Sevres - Turquía</a:t>
            </a:r>
            <a:r>
              <a:rPr lang="es" sz="1200"/>
              <a:t>:Firmado el 11 de agosto de 1920.</a:t>
            </a:r>
            <a:endParaRPr sz="1200"/>
          </a:p>
          <a:p>
            <a:pPr marL="457200" lvl="0" indent="-304800" algn="l" rtl="0">
              <a:spcBef>
                <a:spcPts val="1600"/>
              </a:spcBef>
              <a:spcAft>
                <a:spcPts val="0"/>
              </a:spcAft>
              <a:buSzPts val="1200"/>
              <a:buChar char="●"/>
            </a:pPr>
            <a:r>
              <a:rPr lang="es" sz="1200"/>
              <a:t>Reducida a Estambul y alrededores por lo que desaparece prácticamente de Europa. Además, se proclama la república laica de Mustafá Kemal.</a:t>
            </a:r>
            <a:endParaRPr sz="1200"/>
          </a:p>
          <a:p>
            <a:pPr marL="0" lvl="0" indent="0" algn="l" rtl="0">
              <a:spcBef>
                <a:spcPts val="1600"/>
              </a:spcBef>
              <a:spcAft>
                <a:spcPts val="0"/>
              </a:spcAft>
              <a:buNone/>
            </a:pP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46"/>
          <p:cNvSpPr txBox="1">
            <a:spLocks noGrp="1"/>
          </p:cNvSpPr>
          <p:nvPr>
            <p:ph type="title"/>
          </p:nvPr>
        </p:nvSpPr>
        <p:spPr>
          <a:xfrm>
            <a:off x="819150" y="341850"/>
            <a:ext cx="7505700" cy="516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Consecuencias </a:t>
            </a:r>
            <a:endParaRPr/>
          </a:p>
        </p:txBody>
      </p:sp>
      <p:sp>
        <p:nvSpPr>
          <p:cNvPr id="374" name="Google Shape;374;p46"/>
          <p:cNvSpPr txBox="1">
            <a:spLocks noGrp="1"/>
          </p:cNvSpPr>
          <p:nvPr>
            <p:ph type="body" idx="1"/>
          </p:nvPr>
        </p:nvSpPr>
        <p:spPr>
          <a:xfrm>
            <a:off x="819150" y="946450"/>
            <a:ext cx="7505700" cy="349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t>Cambios territoriales:</a:t>
            </a:r>
            <a:endParaRPr b="1" u="sng"/>
          </a:p>
          <a:p>
            <a:pPr marL="457200" lvl="0" indent="-311150" algn="l" rtl="0">
              <a:spcBef>
                <a:spcPts val="1600"/>
              </a:spcBef>
              <a:spcAft>
                <a:spcPts val="0"/>
              </a:spcAft>
              <a:buSzPts val="1300"/>
              <a:buChar char="●"/>
            </a:pPr>
            <a:r>
              <a:rPr lang="es"/>
              <a:t>ALEMANIA: obligada a ceder todo su imperio colonial.</a:t>
            </a:r>
            <a:endParaRPr/>
          </a:p>
          <a:p>
            <a:pPr marL="914400" lvl="1" indent="-298450" algn="l" rtl="0">
              <a:spcBef>
                <a:spcPts val="0"/>
              </a:spcBef>
              <a:spcAft>
                <a:spcPts val="0"/>
              </a:spcAft>
              <a:buSzPts val="1100"/>
              <a:buChar char="○"/>
            </a:pPr>
            <a:r>
              <a:rPr lang="es"/>
              <a:t>Togolandia y Camerún se dividieron entre Francia y Gran Bretaña</a:t>
            </a:r>
            <a:endParaRPr/>
          </a:p>
          <a:p>
            <a:pPr marL="914400" lvl="1" indent="-298450" algn="l" rtl="0">
              <a:spcBef>
                <a:spcPts val="0"/>
              </a:spcBef>
              <a:spcAft>
                <a:spcPts val="0"/>
              </a:spcAft>
              <a:buSzPts val="1100"/>
              <a:buChar char="○"/>
            </a:pPr>
            <a:r>
              <a:rPr lang="es"/>
              <a:t>La actual Namibia quedó bajo tutela de Sudáfrica</a:t>
            </a:r>
            <a:endParaRPr/>
          </a:p>
          <a:p>
            <a:pPr marL="914400" lvl="1" indent="-298450" algn="l" rtl="0">
              <a:spcBef>
                <a:spcPts val="0"/>
              </a:spcBef>
              <a:spcAft>
                <a:spcPts val="0"/>
              </a:spcAft>
              <a:buSzPts val="1100"/>
              <a:buChar char="○"/>
            </a:pPr>
            <a:r>
              <a:rPr lang="es"/>
              <a:t>Tanganica a Gran Bretaña; Ruanda y Burundi a Bélgica</a:t>
            </a:r>
            <a:endParaRPr/>
          </a:p>
          <a:p>
            <a:pPr marL="914400" lvl="1" indent="-298450" algn="l" rtl="0">
              <a:spcBef>
                <a:spcPts val="0"/>
              </a:spcBef>
              <a:spcAft>
                <a:spcPts val="0"/>
              </a:spcAft>
              <a:buSzPts val="1100"/>
              <a:buChar char="○"/>
            </a:pPr>
            <a:r>
              <a:rPr lang="es"/>
              <a:t>Nueva Guinea pasó a manos de Gran Bretaña</a:t>
            </a:r>
            <a:endParaRPr/>
          </a:p>
          <a:p>
            <a:pPr marL="914400" lvl="1" indent="-298450" algn="l" rtl="0">
              <a:spcBef>
                <a:spcPts val="0"/>
              </a:spcBef>
              <a:spcAft>
                <a:spcPts val="0"/>
              </a:spcAft>
              <a:buSzPts val="1100"/>
              <a:buChar char="○"/>
            </a:pPr>
            <a:r>
              <a:rPr lang="es"/>
              <a:t>Las islas de la polinesia pasaron a Gran Bretaña y Japón</a:t>
            </a:r>
            <a:endParaRPr/>
          </a:p>
          <a:p>
            <a:pPr marL="914400" lvl="1" indent="-298450" algn="l" rtl="0">
              <a:spcBef>
                <a:spcPts val="0"/>
              </a:spcBef>
              <a:spcAft>
                <a:spcPts val="0"/>
              </a:spcAft>
              <a:buSzPts val="1100"/>
              <a:buChar char="○"/>
            </a:pPr>
            <a:r>
              <a:rPr lang="es"/>
              <a:t>Alsacia y Lorena vuelven a Francia.</a:t>
            </a:r>
            <a:endParaRPr/>
          </a:p>
          <a:p>
            <a:pPr marL="914400" lvl="1" indent="-298450" algn="l" rtl="0">
              <a:spcBef>
                <a:spcPts val="0"/>
              </a:spcBef>
              <a:spcAft>
                <a:spcPts val="0"/>
              </a:spcAft>
              <a:buSzPts val="1100"/>
              <a:buChar char="○"/>
            </a:pPr>
            <a:r>
              <a:rPr lang="es"/>
              <a:t>El Sarre quedó bajo tutela francesa; Eupen y Malmedy pasaron a Bélgica; Polonia se le cedió Posnania, Prusia Occidental y el sur de Silesia</a:t>
            </a:r>
            <a:endParaRPr/>
          </a:p>
          <a:p>
            <a:pPr marL="914400" lvl="1" indent="-298450" algn="l" rtl="0">
              <a:spcBef>
                <a:spcPts val="0"/>
              </a:spcBef>
              <a:spcAft>
                <a:spcPts val="0"/>
              </a:spcAft>
              <a:buSzPts val="1100"/>
              <a:buChar char="○"/>
            </a:pPr>
            <a:r>
              <a:rPr lang="es"/>
              <a:t>Las ciudades de Danzig y Memel pasaron a ser ciudades libres (bajo autoridad de la SN y de Polonia)</a:t>
            </a:r>
            <a:endParaRPr/>
          </a:p>
          <a:p>
            <a:pPr marL="0" lvl="0" indent="0" algn="l" rtl="0">
              <a:spcBef>
                <a:spcPts val="1600"/>
              </a:spcBef>
              <a:spcAft>
                <a:spcPts val="1600"/>
              </a:spcAft>
              <a:buNone/>
            </a:pPr>
            <a:endParaRPr/>
          </a:p>
        </p:txBody>
      </p:sp>
      <p:pic>
        <p:nvPicPr>
          <p:cNvPr id="375" name="Google Shape;375;p46"/>
          <p:cNvPicPr preferRelativeResize="0"/>
          <p:nvPr/>
        </p:nvPicPr>
        <p:blipFill>
          <a:blip r:embed="rId3">
            <a:alphaModFix/>
          </a:blip>
          <a:stretch>
            <a:fillRect/>
          </a:stretch>
        </p:blipFill>
        <p:spPr>
          <a:xfrm>
            <a:off x="6084275" y="274775"/>
            <a:ext cx="2614550" cy="2514000"/>
          </a:xfrm>
          <a:prstGeom prst="rect">
            <a:avLst/>
          </a:prstGeom>
          <a:noFill/>
          <a:ln>
            <a:noFill/>
          </a:ln>
        </p:spPr>
      </p:pic>
      <p:sp>
        <p:nvSpPr>
          <p:cNvPr id="376" name="Google Shape;376;p46"/>
          <p:cNvSpPr txBox="1"/>
          <p:nvPr/>
        </p:nvSpPr>
        <p:spPr>
          <a:xfrm>
            <a:off x="7936725" y="2005725"/>
            <a:ext cx="922800" cy="430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a:highlight>
                  <a:srgbClr val="3D85C6"/>
                </a:highlight>
                <a:latin typeface="Calibri"/>
                <a:ea typeface="Calibri"/>
                <a:cs typeface="Calibri"/>
                <a:sym typeface="Calibri"/>
              </a:rPr>
              <a:t>Ruanda y Burund</a:t>
            </a:r>
            <a:r>
              <a:rPr lang="es" sz="800">
                <a:highlight>
                  <a:srgbClr val="3D85C6"/>
                </a:highlight>
                <a:latin typeface="Calibri"/>
                <a:ea typeface="Calibri"/>
                <a:cs typeface="Calibri"/>
                <a:sym typeface="Calibri"/>
              </a:rPr>
              <a:t>i</a:t>
            </a:r>
            <a:endParaRPr sz="800">
              <a:highlight>
                <a:srgbClr val="3D85C6"/>
              </a:highlight>
              <a:latin typeface="Calibri"/>
              <a:ea typeface="Calibri"/>
              <a:cs typeface="Calibri"/>
              <a:sym typeface="Calibri"/>
            </a:endParaRPr>
          </a:p>
        </p:txBody>
      </p:sp>
      <p:sp>
        <p:nvSpPr>
          <p:cNvPr id="377" name="Google Shape;377;p46"/>
          <p:cNvSpPr txBox="1"/>
          <p:nvPr/>
        </p:nvSpPr>
        <p:spPr>
          <a:xfrm>
            <a:off x="8379725" y="2559450"/>
            <a:ext cx="7087800" cy="826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Google Shape;382;p47"/>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83" name="Google Shape;383;p47"/>
          <p:cNvPicPr preferRelativeResize="0"/>
          <p:nvPr/>
        </p:nvPicPr>
        <p:blipFill>
          <a:blip r:embed="rId3">
            <a:alphaModFix/>
          </a:blip>
          <a:stretch>
            <a:fillRect/>
          </a:stretch>
        </p:blipFill>
        <p:spPr>
          <a:xfrm>
            <a:off x="954675" y="259700"/>
            <a:ext cx="6555450" cy="4624101"/>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87"/>
        <p:cNvGrpSpPr/>
        <p:nvPr/>
      </p:nvGrpSpPr>
      <p:grpSpPr>
        <a:xfrm>
          <a:off x="0" y="0"/>
          <a:ext cx="0" cy="0"/>
          <a:chOff x="0" y="0"/>
          <a:chExt cx="0" cy="0"/>
        </a:xfrm>
      </p:grpSpPr>
      <p:sp>
        <p:nvSpPr>
          <p:cNvPr id="388" name="Google Shape;388;p48"/>
          <p:cNvSpPr txBox="1">
            <a:spLocks noGrp="1"/>
          </p:cNvSpPr>
          <p:nvPr>
            <p:ph type="title"/>
          </p:nvPr>
        </p:nvSpPr>
        <p:spPr>
          <a:xfrm>
            <a:off x="819150" y="3506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Consecuencias</a:t>
            </a:r>
            <a:endParaRPr/>
          </a:p>
        </p:txBody>
      </p:sp>
      <p:sp>
        <p:nvSpPr>
          <p:cNvPr id="389" name="Google Shape;389;p48"/>
          <p:cNvSpPr txBox="1">
            <a:spLocks noGrp="1"/>
          </p:cNvSpPr>
          <p:nvPr>
            <p:ph type="body" idx="1"/>
          </p:nvPr>
        </p:nvSpPr>
        <p:spPr>
          <a:xfrm>
            <a:off x="819150" y="1061350"/>
            <a:ext cx="7505700" cy="381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t>Cambios territoriales:</a:t>
            </a:r>
            <a:endParaRPr b="1" u="sng"/>
          </a:p>
          <a:p>
            <a:pPr marL="457200" lvl="0" indent="-311150" algn="l" rtl="0">
              <a:spcBef>
                <a:spcPts val="1600"/>
              </a:spcBef>
              <a:spcAft>
                <a:spcPts val="0"/>
              </a:spcAft>
              <a:buSzPts val="1300"/>
              <a:buChar char="●"/>
            </a:pPr>
            <a:r>
              <a:rPr lang="es"/>
              <a:t>TERRITORIOS AUSTRIACOS por otro lado pasaron a: </a:t>
            </a:r>
            <a:endParaRPr/>
          </a:p>
          <a:p>
            <a:pPr marL="914400" lvl="1" indent="-298450" algn="l" rtl="0">
              <a:spcBef>
                <a:spcPts val="0"/>
              </a:spcBef>
              <a:spcAft>
                <a:spcPts val="0"/>
              </a:spcAft>
              <a:buSzPts val="1100"/>
              <a:buChar char="○"/>
            </a:pPr>
            <a:r>
              <a:rPr lang="es"/>
              <a:t>Polonia que se le entrega Galitzia; Bohemia y Moravia al nuevo estado checoslovaco; Bucavia a Rumanía; Trentino e Istria a Italia; y finalmente Eslovenia, Bosnia y Dalmacia a Yugoslavia.</a:t>
            </a:r>
            <a:endParaRPr sz="1300"/>
          </a:p>
          <a:p>
            <a:pPr marL="457200" lvl="0" indent="-311150" algn="l" rtl="0">
              <a:spcBef>
                <a:spcPts val="0"/>
              </a:spcBef>
              <a:spcAft>
                <a:spcPts val="0"/>
              </a:spcAft>
              <a:buSzPts val="1300"/>
              <a:buChar char="●"/>
            </a:pPr>
            <a:r>
              <a:rPr lang="es"/>
              <a:t>BULGARIA: </a:t>
            </a:r>
            <a:endParaRPr/>
          </a:p>
          <a:p>
            <a:pPr marL="914400" lvl="1" indent="-298450" algn="l" rtl="0">
              <a:spcBef>
                <a:spcPts val="0"/>
              </a:spcBef>
              <a:spcAft>
                <a:spcPts val="0"/>
              </a:spcAft>
              <a:buSzPts val="1100"/>
              <a:buChar char="○"/>
            </a:pPr>
            <a:r>
              <a:rPr lang="es"/>
              <a:t>cede 4 distritos de Macedonia a Yugoslavia; la costa del mar Negro a Rumanía; y el trozo del mar Egeo a Grecia por lo que Bulgaria quedó sin salida al mar.</a:t>
            </a:r>
            <a:endParaRPr/>
          </a:p>
          <a:p>
            <a:pPr marL="457200" lvl="0" indent="-311150" algn="l" rtl="0">
              <a:spcBef>
                <a:spcPts val="0"/>
              </a:spcBef>
              <a:spcAft>
                <a:spcPts val="0"/>
              </a:spcAft>
              <a:buSzPts val="1300"/>
              <a:buChar char="●"/>
            </a:pPr>
            <a:r>
              <a:rPr lang="es"/>
              <a:t>HUNGRÍA:</a:t>
            </a:r>
            <a:endParaRPr/>
          </a:p>
          <a:p>
            <a:pPr marL="914400" lvl="1" indent="-298450" algn="l" rtl="0">
              <a:spcBef>
                <a:spcPts val="0"/>
              </a:spcBef>
              <a:spcAft>
                <a:spcPts val="0"/>
              </a:spcAft>
              <a:buSzPts val="1100"/>
              <a:buChar char="○"/>
            </a:pPr>
            <a:r>
              <a:rPr lang="es"/>
              <a:t>Aunque se consolida como nación independiente debe desprenderse de Croacia que se la cede a Yugoslavia; Transilvania a Rumanía y Eslovaquia a Checoslovaquia.</a:t>
            </a:r>
            <a:endParaRPr/>
          </a:p>
          <a:p>
            <a:pPr marL="457200" lvl="0" indent="-311150" algn="l" rtl="0">
              <a:spcBef>
                <a:spcPts val="0"/>
              </a:spcBef>
              <a:spcAft>
                <a:spcPts val="0"/>
              </a:spcAft>
              <a:buSzPts val="1300"/>
              <a:buChar char="●"/>
            </a:pPr>
            <a:r>
              <a:rPr lang="es"/>
              <a:t>RUSIA:</a:t>
            </a:r>
            <a:endParaRPr/>
          </a:p>
          <a:p>
            <a:pPr marL="914400" lvl="1" indent="-298450" algn="l" rtl="0">
              <a:spcBef>
                <a:spcPts val="0"/>
              </a:spcBef>
              <a:spcAft>
                <a:spcPts val="0"/>
              </a:spcAft>
              <a:buSzPts val="1100"/>
              <a:buChar char="○"/>
            </a:pPr>
            <a:r>
              <a:rPr lang="es"/>
              <a:t> Al salirse de la guerra en el 17 perdió Finlandia, Estonia, Letonia, Lituania y su parte de Polonia</a:t>
            </a:r>
            <a:endParaRPr/>
          </a:p>
          <a:p>
            <a:pPr marL="457200" lvl="0" indent="-311150" algn="l" rtl="0">
              <a:spcBef>
                <a:spcPts val="0"/>
              </a:spcBef>
              <a:spcAft>
                <a:spcPts val="0"/>
              </a:spcAft>
              <a:buSzPts val="1300"/>
              <a:buChar char="●"/>
            </a:pPr>
            <a:r>
              <a:rPr lang="es"/>
              <a:t>EL IMPERIO TURCO:</a:t>
            </a:r>
            <a:endParaRPr/>
          </a:p>
          <a:p>
            <a:pPr marL="914400" lvl="1" indent="-298450" algn="l" rtl="0">
              <a:spcBef>
                <a:spcPts val="0"/>
              </a:spcBef>
              <a:spcAft>
                <a:spcPts val="0"/>
              </a:spcAft>
              <a:buSzPts val="1100"/>
              <a:buChar char="○"/>
            </a:pPr>
            <a:r>
              <a:rPr lang="es"/>
              <a:t>En Europa queda reducida a Estambul y alrededores</a:t>
            </a:r>
            <a:endParaRPr/>
          </a:p>
          <a:p>
            <a:pPr marL="914400" lvl="1" indent="-298450" algn="l" rtl="0">
              <a:spcBef>
                <a:spcPts val="0"/>
              </a:spcBef>
              <a:spcAft>
                <a:spcPts val="0"/>
              </a:spcAft>
              <a:buSzPts val="1100"/>
              <a:buChar char="○"/>
            </a:pPr>
            <a:r>
              <a:rPr lang="es"/>
              <a:t> En Asia entrega Siria, Mesopotamia y Arabia a Gran Bretaña y Francia</a:t>
            </a:r>
            <a:endParaRPr/>
          </a:p>
          <a:p>
            <a:pPr marL="914400" lvl="1" indent="-298450" algn="l" rtl="0">
              <a:spcBef>
                <a:spcPts val="0"/>
              </a:spcBef>
              <a:spcAft>
                <a:spcPts val="0"/>
              </a:spcAft>
              <a:buSzPts val="1100"/>
              <a:buChar char="○"/>
            </a:pPr>
            <a:r>
              <a:rPr lang="es"/>
              <a:t> Armenia como independiente; Grecia ocupa Esmirna e Italia conserva el Dodecaneso y Rodas. Sus fronteras actuales son muy similares a las de 1920</a:t>
            </a:r>
            <a:endParaRPr/>
          </a:p>
          <a:p>
            <a:pPr marL="0" lvl="0" indent="0" algn="l" rtl="0">
              <a:spcBef>
                <a:spcPts val="1600"/>
              </a:spcBef>
              <a:spcAft>
                <a:spcPts val="1600"/>
              </a:spcAft>
              <a:buNone/>
            </a:pPr>
            <a:endParaRPr b="1" u="sng"/>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93"/>
        <p:cNvGrpSpPr/>
        <p:nvPr/>
      </p:nvGrpSpPr>
      <p:grpSpPr>
        <a:xfrm>
          <a:off x="0" y="0"/>
          <a:ext cx="0" cy="0"/>
          <a:chOff x="0" y="0"/>
          <a:chExt cx="0" cy="0"/>
        </a:xfrm>
      </p:grpSpPr>
      <p:sp>
        <p:nvSpPr>
          <p:cNvPr id="394" name="Google Shape;394;p49"/>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395" name="Google Shape;395;p49"/>
          <p:cNvPicPr preferRelativeResize="0"/>
          <p:nvPr/>
        </p:nvPicPr>
        <p:blipFill>
          <a:blip r:embed="rId3">
            <a:alphaModFix/>
          </a:blip>
          <a:stretch>
            <a:fillRect/>
          </a:stretch>
        </p:blipFill>
        <p:spPr>
          <a:xfrm>
            <a:off x="3211600" y="1724800"/>
            <a:ext cx="3830925" cy="2385075"/>
          </a:xfrm>
          <a:prstGeom prst="rect">
            <a:avLst/>
          </a:prstGeom>
          <a:noFill/>
          <a:ln>
            <a:noFill/>
          </a:ln>
        </p:spPr>
      </p:pic>
      <p:pic>
        <p:nvPicPr>
          <p:cNvPr id="396" name="Google Shape;396;p49"/>
          <p:cNvPicPr preferRelativeResize="0"/>
          <p:nvPr/>
        </p:nvPicPr>
        <p:blipFill>
          <a:blip r:embed="rId4">
            <a:alphaModFix/>
          </a:blip>
          <a:stretch>
            <a:fillRect/>
          </a:stretch>
        </p:blipFill>
        <p:spPr>
          <a:xfrm>
            <a:off x="1242800" y="472625"/>
            <a:ext cx="7223224" cy="4486299"/>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1" name="Google Shape;401;p50"/>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2" name="Google Shape;402;p50"/>
          <p:cNvPicPr preferRelativeResize="0"/>
          <p:nvPr/>
        </p:nvPicPr>
        <p:blipFill>
          <a:blip r:embed="rId3">
            <a:alphaModFix/>
          </a:blip>
          <a:stretch>
            <a:fillRect/>
          </a:stretch>
        </p:blipFill>
        <p:spPr>
          <a:xfrm>
            <a:off x="266700" y="613725"/>
            <a:ext cx="8281574" cy="39208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51"/>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08" name="Google Shape;408;p51"/>
          <p:cNvPicPr preferRelativeResize="0"/>
          <p:nvPr/>
        </p:nvPicPr>
        <p:blipFill>
          <a:blip r:embed="rId3">
            <a:alphaModFix/>
          </a:blip>
          <a:stretch>
            <a:fillRect/>
          </a:stretch>
        </p:blipFill>
        <p:spPr>
          <a:xfrm>
            <a:off x="98425" y="1"/>
            <a:ext cx="5762124" cy="3457274"/>
          </a:xfrm>
          <a:prstGeom prst="rect">
            <a:avLst/>
          </a:prstGeom>
          <a:noFill/>
          <a:ln>
            <a:noFill/>
          </a:ln>
        </p:spPr>
      </p:pic>
      <p:pic>
        <p:nvPicPr>
          <p:cNvPr id="409" name="Google Shape;409;p51"/>
          <p:cNvPicPr preferRelativeResize="0"/>
          <p:nvPr/>
        </p:nvPicPr>
        <p:blipFill rotWithShape="1">
          <a:blip r:embed="rId4">
            <a:alphaModFix/>
          </a:blip>
          <a:srcRect t="-5960" b="5959"/>
          <a:stretch/>
        </p:blipFill>
        <p:spPr>
          <a:xfrm>
            <a:off x="4209650" y="2088925"/>
            <a:ext cx="4934351" cy="288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16"/>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151" name="Google Shape;151;p16"/>
          <p:cNvPicPr preferRelativeResize="0"/>
          <p:nvPr/>
        </p:nvPicPr>
        <p:blipFill>
          <a:blip r:embed="rId3">
            <a:alphaModFix/>
          </a:blip>
          <a:stretch>
            <a:fillRect/>
          </a:stretch>
        </p:blipFill>
        <p:spPr>
          <a:xfrm>
            <a:off x="370675" y="226900"/>
            <a:ext cx="8402649" cy="46845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p52"/>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15" name="Google Shape;415;p52"/>
          <p:cNvPicPr preferRelativeResize="0"/>
          <p:nvPr/>
        </p:nvPicPr>
        <p:blipFill>
          <a:blip r:embed="rId3">
            <a:alphaModFix/>
          </a:blip>
          <a:stretch>
            <a:fillRect/>
          </a:stretch>
        </p:blipFill>
        <p:spPr>
          <a:xfrm>
            <a:off x="1750051" y="393900"/>
            <a:ext cx="5870800" cy="4449126"/>
          </a:xfrm>
          <a:prstGeom prst="rect">
            <a:avLst/>
          </a:prstGeom>
          <a:noFill/>
          <a:ln>
            <a:noFill/>
          </a:ln>
        </p:spPr>
      </p:pic>
      <p:cxnSp>
        <p:nvCxnSpPr>
          <p:cNvPr id="416" name="Google Shape;416;p52"/>
          <p:cNvCxnSpPr/>
          <p:nvPr/>
        </p:nvCxnSpPr>
        <p:spPr>
          <a:xfrm flipH="1">
            <a:off x="6584175" y="690175"/>
            <a:ext cx="1325700" cy="892500"/>
          </a:xfrm>
          <a:prstGeom prst="straightConnector1">
            <a:avLst/>
          </a:prstGeom>
          <a:noFill/>
          <a:ln w="9525" cap="flat" cmpd="sng">
            <a:solidFill>
              <a:schemeClr val="dk2"/>
            </a:solidFill>
            <a:prstDash val="solid"/>
            <a:round/>
            <a:headEnd type="none" w="med" len="med"/>
            <a:tailEnd type="triangle" w="med" len="med"/>
          </a:ln>
        </p:spPr>
      </p:cxnSp>
      <p:cxnSp>
        <p:nvCxnSpPr>
          <p:cNvPr id="417" name="Google Shape;417;p52"/>
          <p:cNvCxnSpPr/>
          <p:nvPr/>
        </p:nvCxnSpPr>
        <p:spPr>
          <a:xfrm flipH="1">
            <a:off x="6707875" y="372000"/>
            <a:ext cx="1034100" cy="521400"/>
          </a:xfrm>
          <a:prstGeom prst="straightConnector1">
            <a:avLst/>
          </a:prstGeom>
          <a:noFill/>
          <a:ln w="9525" cap="flat" cmpd="sng">
            <a:solidFill>
              <a:schemeClr val="dk2"/>
            </a:solidFill>
            <a:prstDash val="solid"/>
            <a:round/>
            <a:headEnd type="none" w="med" len="med"/>
            <a:tailEnd type="triangle" w="med" len="med"/>
          </a:ln>
        </p:spPr>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53"/>
          <p:cNvSpPr txBox="1">
            <a:spLocks noGrp="1"/>
          </p:cNvSpPr>
          <p:nvPr>
            <p:ph type="title"/>
          </p:nvPr>
        </p:nvSpPr>
        <p:spPr>
          <a:xfrm>
            <a:off x="819150" y="29767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Consecuencias</a:t>
            </a:r>
            <a:endParaRPr/>
          </a:p>
        </p:txBody>
      </p:sp>
      <p:sp>
        <p:nvSpPr>
          <p:cNvPr id="423" name="Google Shape;423;p53"/>
          <p:cNvSpPr txBox="1">
            <a:spLocks noGrp="1"/>
          </p:cNvSpPr>
          <p:nvPr>
            <p:ph type="body" idx="1"/>
          </p:nvPr>
        </p:nvSpPr>
        <p:spPr>
          <a:xfrm>
            <a:off x="819150" y="860550"/>
            <a:ext cx="7505700" cy="401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t>REPERCUSIONES POLÍTICAS</a:t>
            </a:r>
            <a:endParaRPr b="1" u="sng"/>
          </a:p>
          <a:p>
            <a:pPr marL="457200" lvl="0" indent="-304800" algn="l" rtl="0">
              <a:spcBef>
                <a:spcPts val="1600"/>
              </a:spcBef>
              <a:spcAft>
                <a:spcPts val="0"/>
              </a:spcAft>
              <a:buSzPts val="1200"/>
              <a:buChar char="●"/>
            </a:pPr>
            <a:r>
              <a:rPr lang="es" sz="1200" u="sng"/>
              <a:t>Imperios autoritario</a:t>
            </a:r>
            <a:r>
              <a:rPr lang="es" sz="1200"/>
              <a:t>s en Europa desaparecen (El Imperio Ruso, Alemán, Austro-Húngaro y Turco). Nuevos Estados que ansiaban su independencia</a:t>
            </a:r>
            <a:endParaRPr sz="1200"/>
          </a:p>
          <a:p>
            <a:pPr marL="457200" lvl="0" indent="-304800" algn="l" rtl="0">
              <a:spcBef>
                <a:spcPts val="0"/>
              </a:spcBef>
              <a:spcAft>
                <a:spcPts val="0"/>
              </a:spcAft>
              <a:buSzPts val="1200"/>
              <a:buChar char="●"/>
            </a:pPr>
            <a:r>
              <a:rPr lang="es" sz="1200" u="sng"/>
              <a:t>Regímenes parlamentarios y democráticos. </a:t>
            </a:r>
            <a:endParaRPr sz="1200" u="sng"/>
          </a:p>
          <a:p>
            <a:pPr marL="457200" lvl="0" indent="-304800" algn="l" rtl="0">
              <a:spcBef>
                <a:spcPts val="0"/>
              </a:spcBef>
              <a:spcAft>
                <a:spcPts val="0"/>
              </a:spcAft>
              <a:buSzPts val="1200"/>
              <a:buChar char="●"/>
            </a:pPr>
            <a:r>
              <a:rPr lang="es" sz="1200"/>
              <a:t>El peso político de Europa decae y empiezan a despuntar</a:t>
            </a:r>
            <a:r>
              <a:rPr lang="es" sz="1200" u="sng"/>
              <a:t> Estados Unidos y Japón.</a:t>
            </a:r>
            <a:endParaRPr sz="1200" u="sng"/>
          </a:p>
          <a:p>
            <a:pPr marL="914400" lvl="1" indent="-304800" algn="l" rtl="0">
              <a:spcBef>
                <a:spcPts val="0"/>
              </a:spcBef>
              <a:spcAft>
                <a:spcPts val="0"/>
              </a:spcAft>
              <a:buSzPts val="1200"/>
              <a:buChar char="○"/>
            </a:pPr>
            <a:r>
              <a:rPr lang="es" sz="1200"/>
              <a:t> La primera ha aumentado su producción industrial. Acreedor al que deben dinero todos los países. La mitad de las reservas mundiales de oro están en EE.UU. </a:t>
            </a:r>
            <a:endParaRPr sz="1200"/>
          </a:p>
          <a:p>
            <a:pPr marL="914400" lvl="1" indent="-304800" algn="l" rtl="0">
              <a:spcBef>
                <a:spcPts val="0"/>
              </a:spcBef>
              <a:spcAft>
                <a:spcPts val="0"/>
              </a:spcAft>
              <a:buSzPts val="1200"/>
              <a:buChar char="○"/>
            </a:pPr>
            <a:r>
              <a:rPr lang="es" sz="1200"/>
              <a:t>Japón ha diversificado su producción industrial, ampliado sus mercados y aumentado las exportaciones. En Extremo Oriente empieza a respirarse una hegemonía nipona.</a:t>
            </a:r>
            <a:endParaRPr sz="1200"/>
          </a:p>
          <a:p>
            <a:pPr marL="457200" lvl="0" indent="-304800" algn="l" rtl="0">
              <a:spcBef>
                <a:spcPts val="0"/>
              </a:spcBef>
              <a:spcAft>
                <a:spcPts val="0"/>
              </a:spcAft>
              <a:buSzPts val="1200"/>
              <a:buChar char="●"/>
            </a:pPr>
            <a:r>
              <a:rPr lang="es" sz="1200"/>
              <a:t>Se crea a la </a:t>
            </a:r>
            <a:r>
              <a:rPr lang="es" sz="1200" u="sng"/>
              <a:t>Sociedad de Naciones</a:t>
            </a:r>
            <a:r>
              <a:rPr lang="es" sz="1200"/>
              <a:t>, que fue aprobada junto con el tratado de Versalles. Su objetivo era el mantenimiento de la paz y el orden internacional (14 puntos de Wilson).</a:t>
            </a:r>
            <a:endParaRPr sz="1200"/>
          </a:p>
          <a:p>
            <a:pPr marL="914400" lvl="1" indent="-304800" algn="l" rtl="0">
              <a:spcBef>
                <a:spcPts val="0"/>
              </a:spcBef>
              <a:spcAft>
                <a:spcPts val="0"/>
              </a:spcAft>
              <a:buSzPts val="1200"/>
              <a:buChar char="○"/>
            </a:pPr>
            <a:r>
              <a:rPr lang="es" sz="1200"/>
              <a:t>Se quería evitar ante todo otra guerra como la I guerra mundial. </a:t>
            </a:r>
            <a:endParaRPr sz="1200"/>
          </a:p>
          <a:p>
            <a:pPr marL="914400" lvl="1" indent="-304800" algn="l" rtl="0">
              <a:spcBef>
                <a:spcPts val="0"/>
              </a:spcBef>
              <a:spcAft>
                <a:spcPts val="0"/>
              </a:spcAft>
              <a:buSzPts val="1200"/>
              <a:buChar char="○"/>
            </a:pPr>
            <a:r>
              <a:rPr lang="es" sz="1200"/>
              <a:t>Débil con falta de firmeza para imponer sanciones. Aunque solucionó problemas internacionales, intentó acabar con las alianzas militares secretas y la anarquía buscando un nuevo orden mundial.</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pic>
        <p:nvPicPr>
          <p:cNvPr id="424" name="Google Shape;424;p53"/>
          <p:cNvPicPr preferRelativeResize="0"/>
          <p:nvPr/>
        </p:nvPicPr>
        <p:blipFill>
          <a:blip r:embed="rId3">
            <a:alphaModFix/>
          </a:blip>
          <a:stretch>
            <a:fillRect/>
          </a:stretch>
        </p:blipFill>
        <p:spPr>
          <a:xfrm>
            <a:off x="7100000" y="208375"/>
            <a:ext cx="1845501" cy="113997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28"/>
        <p:cNvGrpSpPr/>
        <p:nvPr/>
      </p:nvGrpSpPr>
      <p:grpSpPr>
        <a:xfrm>
          <a:off x="0" y="0"/>
          <a:ext cx="0" cy="0"/>
          <a:chOff x="0" y="0"/>
          <a:chExt cx="0" cy="0"/>
        </a:xfrm>
      </p:grpSpPr>
      <p:sp>
        <p:nvSpPr>
          <p:cNvPr id="429" name="Google Shape;429;p54"/>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Impacto económico </a:t>
            </a:r>
            <a:endParaRPr/>
          </a:p>
        </p:txBody>
      </p:sp>
      <p:sp>
        <p:nvSpPr>
          <p:cNvPr id="430" name="Google Shape;430;p54"/>
          <p:cNvSpPr txBox="1">
            <a:spLocks noGrp="1"/>
          </p:cNvSpPr>
          <p:nvPr>
            <p:ph type="body" idx="1"/>
          </p:nvPr>
        </p:nvSpPr>
        <p:spPr>
          <a:xfrm>
            <a:off x="615250" y="1611950"/>
            <a:ext cx="7709700" cy="28269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s"/>
              <a:t>El coste económico fue muy elevado y los</a:t>
            </a:r>
            <a:r>
              <a:rPr lang="es" u="sng"/>
              <a:t> daños materiales</a:t>
            </a:r>
            <a:r>
              <a:rPr lang="es"/>
              <a:t> (en ciudades, campos, fábricas, puentes, vías férreas…) fueron abundantes. </a:t>
            </a:r>
            <a:endParaRPr/>
          </a:p>
          <a:p>
            <a:pPr marL="457200" lvl="0" indent="-311150" algn="l" rtl="0">
              <a:spcBef>
                <a:spcPts val="0"/>
              </a:spcBef>
              <a:spcAft>
                <a:spcPts val="0"/>
              </a:spcAft>
              <a:buSzPts val="1300"/>
              <a:buChar char="●"/>
            </a:pPr>
            <a:r>
              <a:rPr lang="es"/>
              <a:t>Los Estados beligerantes, recurrieron a las </a:t>
            </a:r>
            <a:r>
              <a:rPr lang="es" u="sng"/>
              <a:t>emisiones de deuda pública</a:t>
            </a:r>
            <a:r>
              <a:rPr lang="es"/>
              <a:t> (se multiplicó por 6,5 en Francia, por 11 en Gran Bretaña y por 27 en Alemania) y a los </a:t>
            </a:r>
            <a:r>
              <a:rPr lang="es" u="sng"/>
              <a:t>préstamos exteriores</a:t>
            </a:r>
            <a:r>
              <a:rPr lang="es"/>
              <a:t> (especialmente con los EE.UU.)</a:t>
            </a:r>
            <a:endParaRPr/>
          </a:p>
          <a:p>
            <a:pPr marL="457200" lvl="0" indent="-311150" algn="l" rtl="0">
              <a:spcBef>
                <a:spcPts val="0"/>
              </a:spcBef>
              <a:spcAft>
                <a:spcPts val="0"/>
              </a:spcAft>
              <a:buSzPts val="1300"/>
              <a:buChar char="●"/>
            </a:pPr>
            <a:r>
              <a:rPr lang="es"/>
              <a:t>También aumentaron la masa de papel moneda en circulación lo que dio lugar a una fuerte </a:t>
            </a:r>
            <a:r>
              <a:rPr lang="es" u="sng"/>
              <a:t>inflación</a:t>
            </a:r>
            <a:r>
              <a:rPr lang="es"/>
              <a:t>.</a:t>
            </a:r>
            <a:endParaRPr/>
          </a:p>
          <a:p>
            <a:pPr marL="0" lvl="0" indent="0" algn="l" rtl="0">
              <a:spcBef>
                <a:spcPts val="1600"/>
              </a:spcBef>
              <a:spcAft>
                <a:spcPts val="0"/>
              </a:spcAft>
              <a:buNone/>
            </a:pPr>
            <a:r>
              <a:rPr lang="es"/>
              <a:t>Terminada la guerra nuevas complicaciones hacían difícil avanzar con normalidad. </a:t>
            </a:r>
            <a:endParaRPr/>
          </a:p>
          <a:p>
            <a:pPr marL="914400" lvl="1" indent="-298450" algn="l" rtl="0">
              <a:spcBef>
                <a:spcPts val="1600"/>
              </a:spcBef>
              <a:spcAft>
                <a:spcPts val="0"/>
              </a:spcAft>
              <a:buSzPts val="1100"/>
              <a:buChar char="○"/>
            </a:pPr>
            <a:r>
              <a:rPr lang="es"/>
              <a:t>Había que devolver las </a:t>
            </a:r>
            <a:r>
              <a:rPr lang="es" u="sng"/>
              <a:t>deudas</a:t>
            </a:r>
            <a:r>
              <a:rPr lang="es"/>
              <a:t> contraídas; </a:t>
            </a:r>
            <a:endParaRPr/>
          </a:p>
          <a:p>
            <a:pPr marL="914400" lvl="1" indent="-298450" algn="l" rtl="0">
              <a:spcBef>
                <a:spcPts val="0"/>
              </a:spcBef>
              <a:spcAft>
                <a:spcPts val="0"/>
              </a:spcAft>
              <a:buSzPts val="1100"/>
              <a:buChar char="○"/>
            </a:pPr>
            <a:r>
              <a:rPr lang="es" u="sng"/>
              <a:t>Abonar los daños</a:t>
            </a:r>
            <a:r>
              <a:rPr lang="es"/>
              <a:t> causados por la contienda, </a:t>
            </a:r>
            <a:endParaRPr/>
          </a:p>
          <a:p>
            <a:pPr marL="914400" lvl="1" indent="-298450" algn="l" rtl="0">
              <a:spcBef>
                <a:spcPts val="0"/>
              </a:spcBef>
              <a:spcAft>
                <a:spcPts val="0"/>
              </a:spcAft>
              <a:buSzPts val="1100"/>
              <a:buChar char="○"/>
            </a:pPr>
            <a:r>
              <a:rPr lang="es"/>
              <a:t>Atender a los excombatientes y a las víctimas de la guerra en forma de</a:t>
            </a:r>
            <a:r>
              <a:rPr lang="es" u="sng"/>
              <a:t> pensiones.</a:t>
            </a:r>
            <a:endParaRPr u="sng"/>
          </a:p>
          <a:p>
            <a:pPr marL="457200" lvl="0" indent="-311150" algn="l" rtl="0">
              <a:spcBef>
                <a:spcPts val="0"/>
              </a:spcBef>
              <a:spcAft>
                <a:spcPts val="0"/>
              </a:spcAft>
              <a:buSzPts val="1300"/>
              <a:buChar char="●"/>
            </a:pPr>
            <a:endParaRPr/>
          </a:p>
        </p:txBody>
      </p:sp>
      <p:pic>
        <p:nvPicPr>
          <p:cNvPr id="431" name="Google Shape;431;p54"/>
          <p:cNvPicPr preferRelativeResize="0"/>
          <p:nvPr/>
        </p:nvPicPr>
        <p:blipFill>
          <a:blip r:embed="rId3">
            <a:alphaModFix/>
          </a:blip>
          <a:stretch>
            <a:fillRect/>
          </a:stretch>
        </p:blipFill>
        <p:spPr>
          <a:xfrm>
            <a:off x="6434579" y="364150"/>
            <a:ext cx="2083826" cy="12478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6" name="Google Shape;436;p55"/>
          <p:cNvSpPr txBox="1">
            <a:spLocks noGrp="1"/>
          </p:cNvSpPr>
          <p:nvPr>
            <p:ph type="title"/>
          </p:nvPr>
        </p:nvSpPr>
        <p:spPr>
          <a:xfrm>
            <a:off x="819150" y="68562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Impacto social y estatus de las mujeres</a:t>
            </a:r>
            <a:endParaRPr/>
          </a:p>
        </p:txBody>
      </p:sp>
      <p:sp>
        <p:nvSpPr>
          <p:cNvPr id="437" name="Google Shape;437;p55"/>
          <p:cNvSpPr txBox="1">
            <a:spLocks noGrp="1"/>
          </p:cNvSpPr>
          <p:nvPr>
            <p:ph type="body" idx="1"/>
          </p:nvPr>
        </p:nvSpPr>
        <p:spPr>
          <a:xfrm>
            <a:off x="819150" y="1402775"/>
            <a:ext cx="7505700" cy="3317100"/>
          </a:xfrm>
          <a:prstGeom prst="rect">
            <a:avLst/>
          </a:prstGeom>
        </p:spPr>
        <p:txBody>
          <a:bodyPr spcFirstLastPara="1" wrap="square" lIns="91425" tIns="91425" rIns="91425" bIns="91425" anchor="t" anchorCtr="0">
            <a:noAutofit/>
          </a:bodyPr>
          <a:lstStyle/>
          <a:p>
            <a:pPr marL="457200" lvl="0" indent="-311150" algn="l" rtl="0">
              <a:spcBef>
                <a:spcPts val="0"/>
              </a:spcBef>
              <a:spcAft>
                <a:spcPts val="0"/>
              </a:spcAft>
              <a:buSzPts val="1300"/>
              <a:buChar char="●"/>
            </a:pPr>
            <a:r>
              <a:rPr lang="es"/>
              <a:t>La</a:t>
            </a:r>
            <a:r>
              <a:rPr lang="es" u="sng"/>
              <a:t> movilización</a:t>
            </a:r>
            <a:r>
              <a:rPr lang="es"/>
              <a:t> de  hombres a los frentes de guerra hizo que la producción cayera. Aumento enorme de los precios y </a:t>
            </a:r>
            <a:r>
              <a:rPr lang="es" u="sng"/>
              <a:t>escasez </a:t>
            </a:r>
            <a:r>
              <a:rPr lang="es"/>
              <a:t>de alimentos</a:t>
            </a:r>
            <a:endParaRPr/>
          </a:p>
          <a:p>
            <a:pPr marL="457200" lvl="0" indent="-311150" algn="l" rtl="0">
              <a:spcBef>
                <a:spcPts val="0"/>
              </a:spcBef>
              <a:spcAft>
                <a:spcPts val="0"/>
              </a:spcAft>
              <a:buSzPts val="1300"/>
              <a:buChar char="●"/>
            </a:pPr>
            <a:r>
              <a:rPr lang="es"/>
              <a:t>Las pérdidas humanas o el regreso de soldados cuya capacidad de trabajo era  nula permitieron que la </a:t>
            </a:r>
            <a:r>
              <a:rPr lang="es" u="sng"/>
              <a:t>vida laboral femenina</a:t>
            </a:r>
            <a:r>
              <a:rPr lang="es"/>
              <a:t> no se cesara.</a:t>
            </a:r>
            <a:endParaRPr/>
          </a:p>
          <a:p>
            <a:pPr marL="457200" lvl="0" indent="-311150" algn="l" rtl="0">
              <a:spcBef>
                <a:spcPts val="0"/>
              </a:spcBef>
              <a:spcAft>
                <a:spcPts val="0"/>
              </a:spcAft>
              <a:buSzPts val="1300"/>
              <a:buChar char="●"/>
            </a:pPr>
            <a:r>
              <a:rPr lang="es"/>
              <a:t> Las mujeres demostraron su capacidad laboral. </a:t>
            </a:r>
            <a:endParaRPr/>
          </a:p>
          <a:p>
            <a:pPr marL="457200" lvl="0" indent="-311150" algn="l" rtl="0">
              <a:spcBef>
                <a:spcPts val="0"/>
              </a:spcBef>
              <a:spcAft>
                <a:spcPts val="0"/>
              </a:spcAft>
              <a:buSzPts val="1300"/>
              <a:buChar char="●"/>
            </a:pPr>
            <a:r>
              <a:rPr lang="es"/>
              <a:t>Además, la lucha por sus derechos sigue creciendo. Las principales democracias comienzan a  instaurar el </a:t>
            </a:r>
            <a:r>
              <a:rPr lang="es" u="sng"/>
              <a:t>sufragio universal entre 1918-1921</a:t>
            </a:r>
            <a:endParaRPr u="sng"/>
          </a:p>
          <a:p>
            <a:pPr marL="457200" lvl="0" indent="0" algn="l" rtl="0">
              <a:spcBef>
                <a:spcPts val="1600"/>
              </a:spcBef>
              <a:spcAft>
                <a:spcPts val="0"/>
              </a:spcAft>
              <a:buNone/>
            </a:pPr>
            <a:endParaRPr sz="100" u="sng"/>
          </a:p>
          <a:p>
            <a:pPr marL="457200" lvl="0" indent="-311150" algn="l" rtl="0">
              <a:spcBef>
                <a:spcPts val="1600"/>
              </a:spcBef>
              <a:spcAft>
                <a:spcPts val="0"/>
              </a:spcAft>
              <a:buSzPts val="1300"/>
              <a:buChar char="●"/>
            </a:pPr>
            <a:r>
              <a:rPr lang="es" u="sng"/>
              <a:t>Enriqueció</a:t>
            </a:r>
            <a:r>
              <a:rPr lang="es"/>
              <a:t> a determinados grupos sociales (a comerciantes e industriales que exportaban a los países en guerra, a especuladores que se aprovechaban de la falta de ciertas mercancías para elevar sus precios…)</a:t>
            </a:r>
            <a:endParaRPr/>
          </a:p>
          <a:p>
            <a:pPr marL="457200" lvl="0" indent="-311150" algn="l" rtl="0">
              <a:spcBef>
                <a:spcPts val="0"/>
              </a:spcBef>
              <a:spcAft>
                <a:spcPts val="0"/>
              </a:spcAft>
              <a:buSzPts val="1300"/>
              <a:buChar char="●"/>
            </a:pPr>
            <a:r>
              <a:rPr lang="es" u="sng"/>
              <a:t>Empobreció</a:t>
            </a:r>
            <a:r>
              <a:rPr lang="es"/>
              <a:t> en general gente de clase media, víctimas de la subida de los precios.</a:t>
            </a:r>
            <a:endParaRPr/>
          </a:p>
          <a:p>
            <a:pPr marL="0" lvl="0" indent="0" algn="l" rtl="0">
              <a:spcBef>
                <a:spcPts val="1600"/>
              </a:spcBef>
              <a:spcAft>
                <a:spcPts val="1600"/>
              </a:spcAft>
              <a:buNone/>
            </a:pP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41"/>
        <p:cNvGrpSpPr/>
        <p:nvPr/>
      </p:nvGrpSpPr>
      <p:grpSpPr>
        <a:xfrm>
          <a:off x="0" y="0"/>
          <a:ext cx="0" cy="0"/>
          <a:chOff x="0" y="0"/>
          <a:chExt cx="0" cy="0"/>
        </a:xfrm>
      </p:grpSpPr>
      <p:sp>
        <p:nvSpPr>
          <p:cNvPr id="442" name="Google Shape;442;p56"/>
          <p:cNvSpPr txBox="1">
            <a:spLocks noGrp="1"/>
          </p:cNvSpPr>
          <p:nvPr>
            <p:ph type="title"/>
          </p:nvPr>
        </p:nvSpPr>
        <p:spPr>
          <a:xfrm>
            <a:off x="1888684" y="17461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pic>
        <p:nvPicPr>
          <p:cNvPr id="443" name="Google Shape;443;p56"/>
          <p:cNvPicPr preferRelativeResize="0"/>
          <p:nvPr/>
        </p:nvPicPr>
        <p:blipFill>
          <a:blip r:embed="rId3">
            <a:alphaModFix/>
          </a:blip>
          <a:stretch>
            <a:fillRect/>
          </a:stretch>
        </p:blipFill>
        <p:spPr>
          <a:xfrm>
            <a:off x="605325" y="393463"/>
            <a:ext cx="2854750" cy="4356575"/>
          </a:xfrm>
          <a:prstGeom prst="rect">
            <a:avLst/>
          </a:prstGeom>
          <a:noFill/>
          <a:ln>
            <a:noFill/>
          </a:ln>
        </p:spPr>
      </p:pic>
      <p:pic>
        <p:nvPicPr>
          <p:cNvPr id="444" name="Google Shape;444;p56"/>
          <p:cNvPicPr preferRelativeResize="0"/>
          <p:nvPr/>
        </p:nvPicPr>
        <p:blipFill>
          <a:blip r:embed="rId4">
            <a:alphaModFix/>
          </a:blip>
          <a:stretch>
            <a:fillRect/>
          </a:stretch>
        </p:blipFill>
        <p:spPr>
          <a:xfrm>
            <a:off x="3460075" y="393475"/>
            <a:ext cx="5338749" cy="3004950"/>
          </a:xfrm>
          <a:prstGeom prst="rect">
            <a:avLst/>
          </a:prstGeom>
          <a:noFill/>
          <a:ln>
            <a:noFill/>
          </a:ln>
        </p:spPr>
      </p:pic>
      <p:sp>
        <p:nvSpPr>
          <p:cNvPr id="445" name="Google Shape;445;p56"/>
          <p:cNvSpPr txBox="1"/>
          <p:nvPr/>
        </p:nvSpPr>
        <p:spPr>
          <a:xfrm>
            <a:off x="4306775" y="3398425"/>
            <a:ext cx="3962400" cy="57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a:latin typeface="Calibri"/>
                <a:ea typeface="Calibri"/>
                <a:cs typeface="Calibri"/>
                <a:sym typeface="Calibri"/>
              </a:rPr>
              <a:t>Mujeres alemanas hacen fila en Berlín para votar por primera vez, en 1919</a:t>
            </a:r>
            <a:endParaRPr>
              <a:latin typeface="Calibri"/>
              <a:ea typeface="Calibri"/>
              <a:cs typeface="Calibri"/>
              <a:sym typeface="Calibri"/>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sp>
        <p:nvSpPr>
          <p:cNvPr id="450" name="Google Shape;450;p57"/>
          <p:cNvSpPr txBox="1">
            <a:spLocks noGrp="1"/>
          </p:cNvSpPr>
          <p:nvPr>
            <p:ph type="title"/>
          </p:nvPr>
        </p:nvSpPr>
        <p:spPr>
          <a:xfrm>
            <a:off x="819150" y="414925"/>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Impacto demográfico</a:t>
            </a:r>
            <a:endParaRPr/>
          </a:p>
        </p:txBody>
      </p:sp>
      <p:sp>
        <p:nvSpPr>
          <p:cNvPr id="451" name="Google Shape;451;p57"/>
          <p:cNvSpPr txBox="1">
            <a:spLocks noGrp="1"/>
          </p:cNvSpPr>
          <p:nvPr>
            <p:ph type="body" idx="1"/>
          </p:nvPr>
        </p:nvSpPr>
        <p:spPr>
          <a:xfrm>
            <a:off x="819150" y="1082850"/>
            <a:ext cx="7505700" cy="360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En conjunto han muerto en la guerra unos </a:t>
            </a:r>
            <a:r>
              <a:rPr lang="es" u="sng"/>
              <a:t>10 millones de hombres </a:t>
            </a:r>
            <a:r>
              <a:rPr lang="es"/>
              <a:t>(el número de víctimas civiles es superior al de militares llegando a 2 millones en Rusia y 1 millón en Alemania).</a:t>
            </a:r>
            <a:endParaRPr/>
          </a:p>
          <a:p>
            <a:pPr marL="457200" lvl="0" indent="-311150" algn="l" rtl="0">
              <a:spcBef>
                <a:spcPts val="1600"/>
              </a:spcBef>
              <a:spcAft>
                <a:spcPts val="0"/>
              </a:spcAft>
              <a:buSzPts val="1300"/>
              <a:buChar char="●"/>
            </a:pPr>
            <a:r>
              <a:rPr lang="es"/>
              <a:t>De ellos Alemania ha perdido 1.800.000, es decir, el </a:t>
            </a:r>
            <a:r>
              <a:rPr lang="es" u="sng"/>
              <a:t>12 % </a:t>
            </a:r>
            <a:r>
              <a:rPr lang="es"/>
              <a:t>de sus hombres entre 15 y 50 años</a:t>
            </a:r>
            <a:endParaRPr/>
          </a:p>
          <a:p>
            <a:pPr marL="457200" lvl="0" indent="-311150" algn="l" rtl="0">
              <a:spcBef>
                <a:spcPts val="0"/>
              </a:spcBef>
              <a:spcAft>
                <a:spcPts val="0"/>
              </a:spcAft>
              <a:buSzPts val="1300"/>
              <a:buChar char="●"/>
            </a:pPr>
            <a:r>
              <a:rPr lang="es"/>
              <a:t>Francia 1.400.000 </a:t>
            </a:r>
            <a:endParaRPr/>
          </a:p>
          <a:p>
            <a:pPr marL="457200" lvl="0" indent="-311150" algn="l" rtl="0">
              <a:spcBef>
                <a:spcPts val="0"/>
              </a:spcBef>
              <a:spcAft>
                <a:spcPts val="0"/>
              </a:spcAft>
              <a:buSzPts val="1300"/>
              <a:buChar char="●"/>
            </a:pPr>
            <a:r>
              <a:rPr lang="es"/>
              <a:t>Gran Bretaña 750.000 y una cantidad similar en Italia</a:t>
            </a:r>
            <a:endParaRPr/>
          </a:p>
          <a:p>
            <a:pPr marL="457200" lvl="0" indent="-311150" algn="l" rtl="0">
              <a:spcBef>
                <a:spcPts val="0"/>
              </a:spcBef>
              <a:spcAft>
                <a:spcPts val="0"/>
              </a:spcAft>
              <a:buSzPts val="1300"/>
              <a:buChar char="●"/>
            </a:pPr>
            <a:r>
              <a:rPr lang="es"/>
              <a:t> Rusia 1.700.000.</a:t>
            </a:r>
            <a:endParaRPr/>
          </a:p>
          <a:p>
            <a:pPr marL="0" lvl="0" indent="0" algn="l" rtl="0">
              <a:spcBef>
                <a:spcPts val="1600"/>
              </a:spcBef>
              <a:spcAft>
                <a:spcPts val="0"/>
              </a:spcAft>
              <a:buNone/>
            </a:pPr>
            <a:r>
              <a:rPr lang="es"/>
              <a:t> A todos estos datos debemos añadir los 5-6 millones </a:t>
            </a:r>
            <a:r>
              <a:rPr lang="es" u="sng"/>
              <a:t>mutilados</a:t>
            </a:r>
            <a:r>
              <a:rPr lang="es"/>
              <a:t>. Los </a:t>
            </a:r>
            <a:r>
              <a:rPr lang="es" u="sng"/>
              <a:t>gases </a:t>
            </a:r>
            <a:r>
              <a:rPr lang="es"/>
              <a:t>de combate, usados por primera vez en 1915, dejaron 20.000 muertos</a:t>
            </a:r>
            <a:endParaRPr/>
          </a:p>
          <a:p>
            <a:pPr marL="0" lvl="0" indent="0" algn="l" rtl="0">
              <a:spcBef>
                <a:spcPts val="1600"/>
              </a:spcBef>
              <a:spcAft>
                <a:spcPts val="0"/>
              </a:spcAft>
              <a:buNone/>
            </a:pPr>
            <a:r>
              <a:rPr lang="es"/>
              <a:t>Otra consecuencia fueron las enfermedades. Muchas debidas a la desnutrición (la tuberculosis, el tifus y la gripe española)</a:t>
            </a:r>
            <a:endParaRPr/>
          </a:p>
          <a:p>
            <a:pPr marL="0" lvl="0" indent="0" algn="l" rtl="0">
              <a:spcBef>
                <a:spcPts val="1600"/>
              </a:spcBef>
              <a:spcAft>
                <a:spcPts val="0"/>
              </a:spcAft>
              <a:buNone/>
            </a:pPr>
            <a:r>
              <a:rPr lang="es" u="sng"/>
              <a:t>10 millones de refugiados</a:t>
            </a:r>
            <a:r>
              <a:rPr lang="es"/>
              <a:t> en toda Europa.</a:t>
            </a:r>
            <a:endParaRPr/>
          </a:p>
          <a:p>
            <a:pPr marL="0" lvl="0" indent="0" algn="l" rtl="0">
              <a:spcBef>
                <a:spcPts val="1600"/>
              </a:spcBef>
              <a:spcAft>
                <a:spcPts val="0"/>
              </a:spcAft>
              <a:buNone/>
            </a:pPr>
            <a:endParaRPr/>
          </a:p>
          <a:p>
            <a:pPr marL="0" lvl="0" indent="0" algn="l" rtl="0">
              <a:spcBef>
                <a:spcPts val="1600"/>
              </a:spcBef>
              <a:spcAft>
                <a:spcPts val="160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55"/>
        <p:cNvGrpSpPr/>
        <p:nvPr/>
      </p:nvGrpSpPr>
      <p:grpSpPr>
        <a:xfrm>
          <a:off x="0" y="0"/>
          <a:ext cx="0" cy="0"/>
          <a:chOff x="0" y="0"/>
          <a:chExt cx="0" cy="0"/>
        </a:xfrm>
      </p:grpSpPr>
      <p:sp>
        <p:nvSpPr>
          <p:cNvPr id="456" name="Google Shape;456;p58"/>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7" name="Google Shape;457;p58"/>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endParaRPr/>
          </a:p>
        </p:txBody>
      </p:sp>
      <p:pic>
        <p:nvPicPr>
          <p:cNvPr id="458" name="Google Shape;458;p58"/>
          <p:cNvPicPr preferRelativeResize="0"/>
          <p:nvPr/>
        </p:nvPicPr>
        <p:blipFill>
          <a:blip r:embed="rId3">
            <a:alphaModFix/>
          </a:blip>
          <a:stretch>
            <a:fillRect/>
          </a:stretch>
        </p:blipFill>
        <p:spPr>
          <a:xfrm>
            <a:off x="279100" y="295325"/>
            <a:ext cx="5016175" cy="3459075"/>
          </a:xfrm>
          <a:prstGeom prst="rect">
            <a:avLst/>
          </a:prstGeom>
          <a:noFill/>
          <a:ln>
            <a:noFill/>
          </a:ln>
        </p:spPr>
      </p:pic>
      <p:pic>
        <p:nvPicPr>
          <p:cNvPr id="459" name="Google Shape;459;p58"/>
          <p:cNvPicPr preferRelativeResize="0"/>
          <p:nvPr/>
        </p:nvPicPr>
        <p:blipFill rotWithShape="1">
          <a:blip r:embed="rId4">
            <a:alphaModFix/>
          </a:blip>
          <a:srcRect l="9722" t="16471" r="10779" b="15690"/>
          <a:stretch/>
        </p:blipFill>
        <p:spPr>
          <a:xfrm>
            <a:off x="5364975" y="406050"/>
            <a:ext cx="3051650" cy="19504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59"/>
          <p:cNvSpPr txBox="1">
            <a:spLocks noGrp="1"/>
          </p:cNvSpPr>
          <p:nvPr>
            <p:ph type="title"/>
          </p:nvPr>
        </p:nvSpPr>
        <p:spPr>
          <a:xfrm>
            <a:off x="1888684" y="1748700"/>
            <a:ext cx="5377500" cy="16461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s"/>
              <a:t>Esperamos que os haya gustado</a:t>
            </a:r>
            <a:endParaRPr/>
          </a:p>
          <a:p>
            <a:pPr marL="0" lvl="0" indent="0" algn="ctr" rtl="0">
              <a:spcBef>
                <a:spcPts val="0"/>
              </a:spcBef>
              <a:spcAft>
                <a:spcPts val="0"/>
              </a:spcAft>
              <a:buNone/>
            </a:pPr>
            <a:endParaRPr/>
          </a:p>
        </p:txBody>
      </p:sp>
      <p:sp>
        <p:nvSpPr>
          <p:cNvPr id="465" name="Google Shape;465;p59"/>
          <p:cNvSpPr txBox="1"/>
          <p:nvPr/>
        </p:nvSpPr>
        <p:spPr>
          <a:xfrm>
            <a:off x="2565925" y="1549050"/>
            <a:ext cx="4023000" cy="6012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1100"/>
              <a:buFont typeface="Arial"/>
              <a:buNone/>
            </a:pPr>
            <a:r>
              <a:rPr lang="es" sz="3200">
                <a:solidFill>
                  <a:schemeClr val="dk2"/>
                </a:solidFill>
                <a:latin typeface="Nunito"/>
                <a:ea typeface="Nunito"/>
                <a:cs typeface="Nunito"/>
                <a:sym typeface="Nunito"/>
              </a:rPr>
              <a:t>Y fin.</a:t>
            </a:r>
            <a:endParaRPr>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65"/>
                                        </p:tgtEl>
                                        <p:attrNameLst>
                                          <p:attrName>style.visibility</p:attrName>
                                        </p:attrNameLst>
                                      </p:cBhvr>
                                      <p:to>
                                        <p:strVal val="visible"/>
                                      </p:to>
                                    </p:set>
                                    <p:animEffect transition="in" filter="fade">
                                      <p:cBhvr>
                                        <p:cTn id="7" dur="1000"/>
                                        <p:tgtEl>
                                          <p:spTgt spid="4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4"/>
                                        </p:tgtEl>
                                        <p:attrNameLst>
                                          <p:attrName>style.visibility</p:attrName>
                                        </p:attrNameLst>
                                      </p:cBhvr>
                                      <p:to>
                                        <p:strVal val="visible"/>
                                      </p:to>
                                    </p:set>
                                    <p:animEffect transition="in" filter="fade">
                                      <p:cBhvr>
                                        <p:cTn id="12" dur="1000"/>
                                        <p:tgtEl>
                                          <p:spTgt spid="4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pic>
        <p:nvPicPr>
          <p:cNvPr id="156" name="Google Shape;156;p17"/>
          <p:cNvPicPr preferRelativeResize="0"/>
          <p:nvPr/>
        </p:nvPicPr>
        <p:blipFill>
          <a:blip r:embed="rId3">
            <a:alphaModFix/>
          </a:blip>
          <a:stretch>
            <a:fillRect/>
          </a:stretch>
        </p:blipFill>
        <p:spPr>
          <a:xfrm>
            <a:off x="2509825" y="290500"/>
            <a:ext cx="4124325" cy="4562475"/>
          </a:xfrm>
          <a:prstGeom prst="rect">
            <a:avLst/>
          </a:prstGeom>
          <a:noFill/>
          <a:ln>
            <a:noFill/>
          </a:ln>
        </p:spPr>
      </p:pic>
      <p:sp>
        <p:nvSpPr>
          <p:cNvPr id="157" name="Google Shape;157;p17"/>
          <p:cNvSpPr txBox="1">
            <a:spLocks noGrp="1"/>
          </p:cNvSpPr>
          <p:nvPr>
            <p:ph type="body" idx="1"/>
          </p:nvPr>
        </p:nvSpPr>
        <p:spPr>
          <a:xfrm>
            <a:off x="328025" y="4163500"/>
            <a:ext cx="7415100" cy="605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18"/>
          <p:cNvSpPr txBox="1">
            <a:spLocks noGrp="1"/>
          </p:cNvSpPr>
          <p:nvPr>
            <p:ph type="title"/>
          </p:nvPr>
        </p:nvSpPr>
        <p:spPr>
          <a:xfrm>
            <a:off x="819150" y="845600"/>
            <a:ext cx="3614400" cy="55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Causas de la guerra</a:t>
            </a:r>
            <a:endParaRPr/>
          </a:p>
        </p:txBody>
      </p:sp>
      <p:sp>
        <p:nvSpPr>
          <p:cNvPr id="163" name="Google Shape;163;p18"/>
          <p:cNvSpPr txBox="1">
            <a:spLocks noGrp="1"/>
          </p:cNvSpPr>
          <p:nvPr>
            <p:ph type="body" idx="1"/>
          </p:nvPr>
        </p:nvSpPr>
        <p:spPr>
          <a:xfrm>
            <a:off x="819150" y="1600425"/>
            <a:ext cx="5007300" cy="30741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b="1" u="sng"/>
              <a:t>Causas a largo plazo:</a:t>
            </a:r>
            <a:endParaRPr sz="1400" b="1" u="sng"/>
          </a:p>
          <a:p>
            <a:pPr marL="457200" lvl="0" indent="-298450" algn="l" rtl="0">
              <a:spcBef>
                <a:spcPts val="1600"/>
              </a:spcBef>
              <a:spcAft>
                <a:spcPts val="0"/>
              </a:spcAft>
              <a:buSzPts val="1100"/>
              <a:buChar char="●"/>
            </a:pPr>
            <a:r>
              <a:rPr lang="es" sz="1100"/>
              <a:t>En 1871 </a:t>
            </a:r>
            <a:r>
              <a:rPr lang="es" sz="1100" b="1"/>
              <a:t>Bismarck </a:t>
            </a:r>
            <a:r>
              <a:rPr lang="es" sz="1100"/>
              <a:t>derrota  a los franceses en la guerra franco prusiana.</a:t>
            </a:r>
            <a:endParaRPr sz="1100"/>
          </a:p>
          <a:p>
            <a:pPr marL="457200" lvl="0" indent="-298450" algn="l" rtl="0">
              <a:spcBef>
                <a:spcPts val="0"/>
              </a:spcBef>
              <a:spcAft>
                <a:spcPts val="0"/>
              </a:spcAft>
              <a:buSzPts val="1100"/>
              <a:buChar char="●"/>
            </a:pPr>
            <a:r>
              <a:rPr lang="es" sz="1100"/>
              <a:t>Se centró en aislar a Francia y en formar </a:t>
            </a:r>
            <a:r>
              <a:rPr lang="es" sz="1100" u="sng"/>
              <a:t>alianzas militares</a:t>
            </a:r>
            <a:r>
              <a:rPr lang="es" sz="1100"/>
              <a:t> </a:t>
            </a:r>
            <a:endParaRPr sz="1100"/>
          </a:p>
          <a:p>
            <a:pPr marL="457200" lvl="0" indent="-298450" algn="l" rtl="0">
              <a:spcBef>
                <a:spcPts val="0"/>
              </a:spcBef>
              <a:spcAft>
                <a:spcPts val="0"/>
              </a:spcAft>
              <a:buSzPts val="1100"/>
              <a:buChar char="●"/>
            </a:pPr>
            <a:r>
              <a:rPr lang="es" sz="1100"/>
              <a:t>Para empujar a los distintos países a aliarse, Bismarck hizo ver el riesgo “inminente”, pero falso, de una guerra europea, lo que generó una </a:t>
            </a:r>
            <a:r>
              <a:rPr lang="es" sz="1100" u="sng"/>
              <a:t>carrera de armamentos</a:t>
            </a:r>
            <a:r>
              <a:rPr lang="es" sz="1100"/>
              <a:t>.Además, se produce la </a:t>
            </a:r>
            <a:r>
              <a:rPr lang="es" sz="1100" u="sng"/>
              <a:t>unificación alemana </a:t>
            </a:r>
            <a:r>
              <a:rPr lang="es" sz="1100"/>
              <a:t>que rompe el equilibrio en Europa.</a:t>
            </a:r>
            <a:endParaRPr sz="1100"/>
          </a:p>
          <a:p>
            <a:pPr marL="457200" lvl="0" indent="-298450" algn="l" rtl="0">
              <a:spcBef>
                <a:spcPts val="0"/>
              </a:spcBef>
              <a:spcAft>
                <a:spcPts val="0"/>
              </a:spcAft>
              <a:buSzPts val="1100"/>
              <a:buChar char="●"/>
            </a:pPr>
            <a:r>
              <a:rPr lang="es" sz="1100"/>
              <a:t>En 1890, Bismarck abandona la cancillería alemana y sus sucesores no pudieron, o no quisieron, manejar las alianzas militares de la misma manera.</a:t>
            </a:r>
            <a:endParaRPr sz="1100"/>
          </a:p>
          <a:p>
            <a:pPr marL="457200" lvl="0" indent="-298450" algn="l" rtl="0">
              <a:spcBef>
                <a:spcPts val="0"/>
              </a:spcBef>
              <a:spcAft>
                <a:spcPts val="0"/>
              </a:spcAft>
              <a:buSzPts val="1100"/>
              <a:buChar char="●"/>
            </a:pPr>
            <a:r>
              <a:rPr lang="es" sz="1100"/>
              <a:t>Francia rompió su aislamiento y se aproximó primero a Rusia y más tarde a Gran Bretaña, formando la Triple Alianza.</a:t>
            </a:r>
            <a:endParaRPr sz="1100"/>
          </a:p>
        </p:txBody>
      </p:sp>
      <p:sp>
        <p:nvSpPr>
          <p:cNvPr id="164" name="Google Shape;164;p18"/>
          <p:cNvSpPr txBox="1"/>
          <p:nvPr/>
        </p:nvSpPr>
        <p:spPr>
          <a:xfrm>
            <a:off x="5442600" y="665000"/>
            <a:ext cx="1911600" cy="7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2000" b="1">
                <a:solidFill>
                  <a:schemeClr val="lt1"/>
                </a:solidFill>
                <a:latin typeface="Nunito"/>
                <a:ea typeface="Nunito"/>
                <a:cs typeface="Nunito"/>
                <a:sym typeface="Nunito"/>
              </a:rPr>
              <a:t>Causas temporales</a:t>
            </a:r>
            <a:endParaRPr sz="2000" b="1">
              <a:latin typeface="Calibri"/>
              <a:ea typeface="Calibri"/>
              <a:cs typeface="Calibri"/>
              <a:sym typeface="Calibri"/>
            </a:endParaRPr>
          </a:p>
        </p:txBody>
      </p:sp>
      <p:pic>
        <p:nvPicPr>
          <p:cNvPr id="165" name="Google Shape;165;p18"/>
          <p:cNvPicPr preferRelativeResize="0"/>
          <p:nvPr/>
        </p:nvPicPr>
        <p:blipFill>
          <a:blip r:embed="rId3">
            <a:alphaModFix/>
          </a:blip>
          <a:stretch>
            <a:fillRect/>
          </a:stretch>
        </p:blipFill>
        <p:spPr>
          <a:xfrm>
            <a:off x="6564300" y="1801262"/>
            <a:ext cx="1602175" cy="2672425"/>
          </a:xfrm>
          <a:prstGeom prst="rect">
            <a:avLst/>
          </a:prstGeom>
          <a:noFill/>
          <a:ln>
            <a:noFill/>
          </a:ln>
        </p:spPr>
      </p:pic>
      <p:sp>
        <p:nvSpPr>
          <p:cNvPr id="166" name="Google Shape;166;p18"/>
          <p:cNvSpPr txBox="1"/>
          <p:nvPr/>
        </p:nvSpPr>
        <p:spPr>
          <a:xfrm>
            <a:off x="6797338" y="4473675"/>
            <a:ext cx="1136100" cy="45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1000" i="1">
                <a:latin typeface="Times New Roman"/>
                <a:ea typeface="Times New Roman"/>
                <a:cs typeface="Times New Roman"/>
                <a:sym typeface="Times New Roman"/>
              </a:rPr>
              <a:t>Otto von Bismarck</a:t>
            </a:r>
            <a:endParaRPr sz="1000" i="1">
              <a:latin typeface="Times New Roman"/>
              <a:ea typeface="Times New Roman"/>
              <a:cs typeface="Times New Roman"/>
              <a:sym typeface="Times New Roman"/>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9"/>
          <p:cNvSpPr txBox="1">
            <a:spLocks noGrp="1"/>
          </p:cNvSpPr>
          <p:nvPr>
            <p:ph type="title"/>
          </p:nvPr>
        </p:nvSpPr>
        <p:spPr>
          <a:xfrm>
            <a:off x="819150" y="845600"/>
            <a:ext cx="7505700" cy="954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Causas de la guerra</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72" name="Google Shape;172;p19"/>
          <p:cNvSpPr txBox="1">
            <a:spLocks noGrp="1"/>
          </p:cNvSpPr>
          <p:nvPr>
            <p:ph type="body" idx="1"/>
          </p:nvPr>
        </p:nvSpPr>
        <p:spPr>
          <a:xfrm>
            <a:off x="819150" y="1517275"/>
            <a:ext cx="7505700" cy="2921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b="1" u="sng"/>
              <a:t>causas a largo plazo:</a:t>
            </a:r>
            <a:endParaRPr b="1" u="sng"/>
          </a:p>
          <a:p>
            <a:pPr marL="0" lvl="0" indent="0" algn="l" rtl="0">
              <a:spcBef>
                <a:spcPts val="1600"/>
              </a:spcBef>
              <a:spcAft>
                <a:spcPts val="0"/>
              </a:spcAft>
              <a:buNone/>
            </a:pPr>
            <a:r>
              <a:rPr lang="es" u="sng"/>
              <a:t>Paneslavismo</a:t>
            </a:r>
            <a:r>
              <a:rPr lang="es"/>
              <a:t>: reivindicar la liberación de los eslavos del dominio de los imperios otomano, alemán y austro-húngaro.  </a:t>
            </a:r>
            <a:endParaRPr/>
          </a:p>
          <a:p>
            <a:pPr marL="0" lvl="0" indent="0" algn="l" rtl="0">
              <a:spcBef>
                <a:spcPts val="1600"/>
              </a:spcBef>
              <a:spcAft>
                <a:spcPts val="0"/>
              </a:spcAft>
              <a:buNone/>
            </a:pPr>
            <a:r>
              <a:rPr lang="es"/>
              <a:t>Fue causante de la Guerra Turco-rusa de 1877-1878,que tenía como objetivo 'proteger' a los pueblos eslavos de la península de los Balcanes con acceso al Mar Mediterráneo.</a:t>
            </a:r>
            <a:endParaRPr/>
          </a:p>
          <a:p>
            <a:pPr marL="0" lvl="0" indent="0" algn="l" rtl="0">
              <a:spcBef>
                <a:spcPts val="1600"/>
              </a:spcBef>
              <a:spcAft>
                <a:spcPts val="0"/>
              </a:spcAft>
              <a:buNone/>
            </a:pPr>
            <a:r>
              <a:rPr lang="es"/>
              <a:t> De este modo, el Imperio Ruso utilizó el paneslavismo como pretexto para llevar a cabo sus proyectos expansionistas</a:t>
            </a:r>
            <a:endParaRPr/>
          </a:p>
          <a:p>
            <a:pPr marL="0" lvl="0" indent="0" algn="l" rtl="0">
              <a:spcBef>
                <a:spcPts val="1600"/>
              </a:spcBef>
              <a:spcAft>
                <a:spcPts val="0"/>
              </a:spcAft>
              <a:buNone/>
            </a:pPr>
            <a:r>
              <a:rPr lang="es"/>
              <a:t> Su apoyo a los eslavos de Serbia, enfrentados con el Imperio Austro-húngaro, facilitaron el estallido de la guerra.</a:t>
            </a:r>
            <a:endParaRPr/>
          </a:p>
          <a:p>
            <a:pPr marL="0" lvl="0" indent="0" algn="l" rtl="0">
              <a:spcBef>
                <a:spcPts val="1600"/>
              </a:spcBef>
              <a:spcAft>
                <a:spcPts val="1600"/>
              </a:spcAft>
              <a:buNone/>
            </a:pPr>
            <a:endParaRPr/>
          </a:p>
        </p:txBody>
      </p:sp>
      <p:pic>
        <p:nvPicPr>
          <p:cNvPr id="173" name="Google Shape;173;p19"/>
          <p:cNvPicPr preferRelativeResize="0"/>
          <p:nvPr/>
        </p:nvPicPr>
        <p:blipFill>
          <a:blip r:embed="rId3">
            <a:alphaModFix/>
          </a:blip>
          <a:stretch>
            <a:fillRect/>
          </a:stretch>
        </p:blipFill>
        <p:spPr>
          <a:xfrm>
            <a:off x="5093400" y="-586275"/>
            <a:ext cx="3468073" cy="26426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20"/>
          <p:cNvSpPr txBox="1">
            <a:spLocks noGrp="1"/>
          </p:cNvSpPr>
          <p:nvPr>
            <p:ph type="title"/>
          </p:nvPr>
        </p:nvSpPr>
        <p:spPr>
          <a:xfrm>
            <a:off x="819150" y="845600"/>
            <a:ext cx="3614400" cy="55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Causas de la guerra</a:t>
            </a:r>
            <a:endParaRPr/>
          </a:p>
        </p:txBody>
      </p:sp>
      <p:sp>
        <p:nvSpPr>
          <p:cNvPr id="179" name="Google Shape;179;p20"/>
          <p:cNvSpPr txBox="1">
            <a:spLocks noGrp="1"/>
          </p:cNvSpPr>
          <p:nvPr>
            <p:ph type="body" idx="1"/>
          </p:nvPr>
        </p:nvSpPr>
        <p:spPr>
          <a:xfrm>
            <a:off x="819150" y="1725900"/>
            <a:ext cx="7771200" cy="2664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sz="1400" b="1" u="sng"/>
              <a:t>Causas a corto plazo:</a:t>
            </a:r>
            <a:endParaRPr sz="1400" b="1" u="sng"/>
          </a:p>
          <a:p>
            <a:pPr marL="457200" lvl="0" indent="-311150" algn="l" rtl="0">
              <a:spcBef>
                <a:spcPts val="1600"/>
              </a:spcBef>
              <a:spcAft>
                <a:spcPts val="0"/>
              </a:spcAft>
              <a:buSzPts val="1300"/>
              <a:buChar char="●"/>
            </a:pPr>
            <a:r>
              <a:rPr lang="es"/>
              <a:t>Casi todos los países europeos acabaron entrando en uno de los dos bloques, y cualquier fricción podía haber desencadenado el  comienzo del conflicto. Algunas de estas fricciones son:</a:t>
            </a:r>
            <a:endParaRPr/>
          </a:p>
          <a:p>
            <a:pPr marL="914400" lvl="1" indent="-311150" algn="just" rtl="0">
              <a:spcBef>
                <a:spcPts val="0"/>
              </a:spcBef>
              <a:spcAft>
                <a:spcPts val="0"/>
              </a:spcAft>
              <a:buSzPts val="1300"/>
              <a:buChar char="○"/>
            </a:pPr>
            <a:r>
              <a:rPr lang="es" sz="1300">
                <a:solidFill>
                  <a:srgbClr val="000000"/>
                </a:solidFill>
              </a:rPr>
              <a:t>“La primera crisis marroquí” (1905). Protectorado francés y español (Conferencia de Algeciras)</a:t>
            </a:r>
            <a:endParaRPr sz="1300">
              <a:solidFill>
                <a:srgbClr val="000000"/>
              </a:solidFill>
            </a:endParaRPr>
          </a:p>
          <a:p>
            <a:pPr marL="914400" lvl="1" indent="-311150" algn="just" rtl="0">
              <a:spcBef>
                <a:spcPts val="0"/>
              </a:spcBef>
              <a:spcAft>
                <a:spcPts val="0"/>
              </a:spcAft>
              <a:buSzPts val="1300"/>
              <a:buChar char="○"/>
            </a:pPr>
            <a:r>
              <a:rPr lang="es" sz="1300">
                <a:solidFill>
                  <a:srgbClr val="000000"/>
                </a:solidFill>
              </a:rPr>
              <a:t>“La primera crisis balcánica” (1908). Austria-Hungría se anexiona Bosnia</a:t>
            </a:r>
            <a:endParaRPr sz="1300">
              <a:solidFill>
                <a:srgbClr val="000000"/>
              </a:solidFill>
            </a:endParaRPr>
          </a:p>
          <a:p>
            <a:pPr marL="914400" lvl="1" indent="-311150" algn="just" rtl="0">
              <a:spcBef>
                <a:spcPts val="0"/>
              </a:spcBef>
              <a:spcAft>
                <a:spcPts val="0"/>
              </a:spcAft>
              <a:buSzPts val="1300"/>
              <a:buChar char="○"/>
            </a:pPr>
            <a:r>
              <a:rPr lang="es" sz="1300">
                <a:solidFill>
                  <a:srgbClr val="000000"/>
                </a:solidFill>
              </a:rPr>
              <a:t>“La segunda crisis marroquí” (1911). Cañón a Agadir (Acuerdo franco-alemán)</a:t>
            </a:r>
            <a:endParaRPr sz="1300">
              <a:solidFill>
                <a:srgbClr val="000000"/>
              </a:solidFill>
            </a:endParaRPr>
          </a:p>
          <a:p>
            <a:pPr marL="914400" lvl="1" indent="-311150" algn="just" rtl="0">
              <a:spcBef>
                <a:spcPts val="0"/>
              </a:spcBef>
              <a:spcAft>
                <a:spcPts val="0"/>
              </a:spcAft>
              <a:buClr>
                <a:srgbClr val="000000"/>
              </a:buClr>
              <a:buSzPts val="1300"/>
              <a:buChar char="○"/>
            </a:pPr>
            <a:r>
              <a:rPr lang="es" sz="1300">
                <a:solidFill>
                  <a:srgbClr val="000000"/>
                </a:solidFill>
              </a:rPr>
              <a:t>Guerra entre Italia y el Imperio Turco (1811). </a:t>
            </a:r>
            <a:r>
              <a:rPr lang="es" sz="1200">
                <a:solidFill>
                  <a:srgbClr val="000000"/>
                </a:solidFill>
                <a:latin typeface="Times New Roman"/>
                <a:ea typeface="Times New Roman"/>
                <a:cs typeface="Times New Roman"/>
                <a:sym typeface="Times New Roman"/>
              </a:rPr>
              <a:t>Tripolitania y Cirenaica</a:t>
            </a:r>
            <a:endParaRPr sz="1300">
              <a:solidFill>
                <a:srgbClr val="000000"/>
              </a:solidFill>
            </a:endParaRPr>
          </a:p>
          <a:p>
            <a:pPr marL="914400" lvl="1" indent="-311150" algn="just" rtl="0">
              <a:spcBef>
                <a:spcPts val="0"/>
              </a:spcBef>
              <a:spcAft>
                <a:spcPts val="0"/>
              </a:spcAft>
              <a:buSzPts val="1300"/>
              <a:buChar char="○"/>
            </a:pPr>
            <a:r>
              <a:rPr lang="es" sz="1300">
                <a:solidFill>
                  <a:srgbClr val="000000"/>
                </a:solidFill>
              </a:rPr>
              <a:t>Las guerras balcánicas (1912-1913). Contra Turquía y una interna</a:t>
            </a:r>
            <a:endParaRPr sz="1300">
              <a:solidFill>
                <a:srgbClr val="000000"/>
              </a:solidFill>
            </a:endParaRPr>
          </a:p>
          <a:p>
            <a:pPr marL="0" lvl="0" indent="0" algn="just" rtl="0">
              <a:spcBef>
                <a:spcPts val="0"/>
              </a:spcBef>
              <a:spcAft>
                <a:spcPts val="0"/>
              </a:spcAft>
              <a:buNone/>
            </a:pPr>
            <a:r>
              <a:rPr lang="es">
                <a:solidFill>
                  <a:srgbClr val="000000"/>
                </a:solidFill>
              </a:rPr>
              <a:t>                   Turquía reducida, Serbia consolidada, Austria-Hungría alarmada; Alemania y Rusia que                       apoyarían en caso de conflicto.</a:t>
            </a:r>
            <a:endParaRPr>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21"/>
          <p:cNvSpPr txBox="1">
            <a:spLocks noGrp="1"/>
          </p:cNvSpPr>
          <p:nvPr>
            <p:ph type="title"/>
          </p:nvPr>
        </p:nvSpPr>
        <p:spPr>
          <a:xfrm>
            <a:off x="819150" y="845600"/>
            <a:ext cx="3614400" cy="552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Causas de la guerra</a:t>
            </a:r>
            <a:endParaRPr/>
          </a:p>
        </p:txBody>
      </p:sp>
      <p:sp>
        <p:nvSpPr>
          <p:cNvPr id="185" name="Google Shape;185;p21"/>
          <p:cNvSpPr txBox="1">
            <a:spLocks noGrp="1"/>
          </p:cNvSpPr>
          <p:nvPr>
            <p:ph type="body" idx="1"/>
          </p:nvPr>
        </p:nvSpPr>
        <p:spPr>
          <a:xfrm>
            <a:off x="819150" y="1990725"/>
            <a:ext cx="7505700" cy="2448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s" sz="1400" b="1" u="sng"/>
              <a:t>Causas a corto plazo:</a:t>
            </a:r>
            <a:endParaRPr sz="1400" b="1" u="sng"/>
          </a:p>
          <a:p>
            <a:pPr marL="457200" lvl="0" indent="-311150" algn="l" rtl="0">
              <a:spcBef>
                <a:spcPts val="1600"/>
              </a:spcBef>
              <a:spcAft>
                <a:spcPts val="0"/>
              </a:spcAft>
              <a:buSzPts val="1300"/>
              <a:buChar char="●"/>
            </a:pPr>
            <a:r>
              <a:rPr lang="es" u="sng"/>
              <a:t>Económicas:</a:t>
            </a:r>
            <a:r>
              <a:rPr lang="es"/>
              <a:t> Gran Bretaña había sido la gran potencia industrial de Europa pero es eclipsada por el espectacular desarrollo de la industria alemana y su sustitución en los distintos mercados europeos.</a:t>
            </a:r>
            <a:endParaRPr/>
          </a:p>
          <a:p>
            <a:pPr marL="457200" lvl="0" indent="-311150" algn="l" rtl="0">
              <a:spcBef>
                <a:spcPts val="0"/>
              </a:spcBef>
              <a:spcAft>
                <a:spcPts val="0"/>
              </a:spcAft>
              <a:buSzPts val="1300"/>
              <a:buChar char="●"/>
            </a:pPr>
            <a:r>
              <a:rPr lang="es" u="sng"/>
              <a:t>Territoriales:</a:t>
            </a:r>
            <a:r>
              <a:rPr lang="es"/>
              <a:t> En áfrica comenzó a desarrollarse una política europea de expansión económica, donde los intereses coloniales de las potencias europeas entraron en conflicto. Por ello, Bismarck las reunió en la Conferencia de Berlín de 1885 para llegar a un acuerdo en que se establecieran el reparto del continente. Sin embargo, no se dejó nada claro y en los 90 los conflictos se acentuaron. Esta rivalidad estuvo a punto de provocar alguna guerra en varias ocasiones.</a:t>
            </a:r>
            <a:endParaRPr/>
          </a:p>
        </p:txBody>
      </p:sp>
      <p:sp>
        <p:nvSpPr>
          <p:cNvPr id="186" name="Google Shape;186;p21"/>
          <p:cNvSpPr txBox="1"/>
          <p:nvPr/>
        </p:nvSpPr>
        <p:spPr>
          <a:xfrm>
            <a:off x="5442600" y="665000"/>
            <a:ext cx="1911600" cy="732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000" b="1">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hift">
  <a:themeElements>
    <a:clrScheme name="Shift">
      <a:dk1>
        <a:srgbClr val="FFFFFF"/>
      </a:dk1>
      <a:lt1>
        <a:srgbClr val="AF7B51"/>
      </a:lt1>
      <a:dk2>
        <a:srgbClr val="233A44"/>
      </a:dk2>
      <a:lt2>
        <a:srgbClr val="D9D9D9"/>
      </a:lt2>
      <a:accent1>
        <a:srgbClr val="00796B"/>
      </a:accent1>
      <a:accent2>
        <a:srgbClr val="D9563F"/>
      </a:accent2>
      <a:accent3>
        <a:srgbClr val="C4A15A"/>
      </a:accent3>
      <a:accent4>
        <a:srgbClr val="14F597"/>
      </a:accent4>
      <a:accent5>
        <a:srgbClr val="3D4594"/>
      </a:accent5>
      <a:accent6>
        <a:srgbClr val="163EF5"/>
      </a:accent6>
      <a:hlink>
        <a:srgbClr val="3D4594"/>
      </a:hlink>
      <a:folHlink>
        <a:srgbClr val="3D459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3166</Words>
  <Application>Microsoft Office PowerPoint</Application>
  <PresentationFormat>Presentación en pantalla (16:9)</PresentationFormat>
  <Paragraphs>278</Paragraphs>
  <Slides>47</Slides>
  <Notes>47</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47</vt:i4>
      </vt:variant>
    </vt:vector>
  </HeadingPairs>
  <TitlesOfParts>
    <vt:vector size="52" baseType="lpstr">
      <vt:lpstr>Calibri</vt:lpstr>
      <vt:lpstr>Nunito</vt:lpstr>
      <vt:lpstr>Arial</vt:lpstr>
      <vt:lpstr>Times New Roman</vt:lpstr>
      <vt:lpstr>Shift</vt:lpstr>
      <vt:lpstr>Primera Guerra Mundial</vt:lpstr>
      <vt:lpstr>ÍNDICE </vt:lpstr>
      <vt:lpstr>Introducción</vt:lpstr>
      <vt:lpstr>Presentación de PowerPoint</vt:lpstr>
      <vt:lpstr>Presentación de PowerPoint</vt:lpstr>
      <vt:lpstr>Causas de la guerra</vt:lpstr>
      <vt:lpstr>Causas de la guerra   </vt:lpstr>
      <vt:lpstr>Causas de la guerra</vt:lpstr>
      <vt:lpstr>Causas de la guerra</vt:lpstr>
      <vt:lpstr>Presentación de PowerPoint</vt:lpstr>
      <vt:lpstr>Causas de la guerra</vt:lpstr>
      <vt:lpstr>Presentación de PowerPoint</vt:lpstr>
      <vt:lpstr>Causas de la guerra</vt:lpstr>
      <vt:lpstr>Desarrollo bélico     Guerra de movimientos (1914)</vt:lpstr>
      <vt:lpstr>Presentación de PowerPoint</vt:lpstr>
      <vt:lpstr>Desarrollo bélico      Guerra de posiciones(1915-1916)</vt:lpstr>
      <vt:lpstr>Desarrollo bélico     Final de la guerra (1917-1918)</vt:lpstr>
      <vt:lpstr>Celebración del fin de la I Guerra Mundial</vt:lpstr>
      <vt:lpstr>Naturaleza de la guerra</vt:lpstr>
      <vt:lpstr>Avances tecnológicos      Tierra</vt:lpstr>
      <vt:lpstr>Avances tecnológicos          Tierra</vt:lpstr>
      <vt:lpstr>Avances tecnológicos          Tierra</vt:lpstr>
      <vt:lpstr>Avances tecnológicos        Tierra</vt:lpstr>
      <vt:lpstr>Avances tecnológicos        Tierra</vt:lpstr>
      <vt:lpstr>Presentación de PowerPoint</vt:lpstr>
      <vt:lpstr>Avances tecnológicos     Tierra</vt:lpstr>
      <vt:lpstr>Avances tecnológicos      Aire</vt:lpstr>
      <vt:lpstr>Avances tecnológicos          Mar</vt:lpstr>
      <vt:lpstr>Magnitud de la movilización de los recursos </vt:lpstr>
      <vt:lpstr>Magnitud de la movilización de los recursos</vt:lpstr>
      <vt:lpstr>Influencia y participación de las potencias extranjeras</vt:lpstr>
      <vt:lpstr>Consecuencias </vt:lpstr>
      <vt:lpstr>Consecuencias </vt:lpstr>
      <vt:lpstr>Consecuencias </vt:lpstr>
      <vt:lpstr>Presentación de PowerPoint</vt:lpstr>
      <vt:lpstr>Consecuencias</vt:lpstr>
      <vt:lpstr>Presentación de PowerPoint</vt:lpstr>
      <vt:lpstr>Presentación de PowerPoint</vt:lpstr>
      <vt:lpstr>Presentación de PowerPoint</vt:lpstr>
      <vt:lpstr>Presentación de PowerPoint</vt:lpstr>
      <vt:lpstr>Consecuencias</vt:lpstr>
      <vt:lpstr>Impacto económico </vt:lpstr>
      <vt:lpstr>Impacto social y estatus de las mujeres</vt:lpstr>
      <vt:lpstr>Presentación de PowerPoint</vt:lpstr>
      <vt:lpstr>Impacto demográfico</vt:lpstr>
      <vt:lpstr>Presentación de PowerPoint</vt:lpstr>
      <vt:lpstr> Esperamos que os haya gustado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Primera Guerra Mundial</dc:title>
  <dc:creator>Diego</dc:creator>
  <cp:lastModifiedBy>Diego</cp:lastModifiedBy>
  <cp:revision>1</cp:revision>
  <dcterms:modified xsi:type="dcterms:W3CDTF">2019-04-28T18:41:36Z</dcterms:modified>
</cp:coreProperties>
</file>