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84" r:id="rId3"/>
    <p:sldId id="285" r:id="rId4"/>
    <p:sldId id="286" r:id="rId5"/>
    <p:sldId id="288" r:id="rId6"/>
    <p:sldId id="290" r:id="rId7"/>
    <p:sldId id="289" r:id="rId8"/>
    <p:sldId id="291" r:id="rId9"/>
    <p:sldId id="293" r:id="rId10"/>
    <p:sldId id="268" r:id="rId11"/>
    <p:sldId id="295" r:id="rId12"/>
    <p:sldId id="296" r:id="rId13"/>
    <p:sldId id="297" r:id="rId14"/>
    <p:sldId id="298" r:id="rId15"/>
    <p:sldId id="294" r:id="rId16"/>
    <p:sldId id="300" r:id="rId17"/>
    <p:sldId id="299" r:id="rId18"/>
    <p:sldId id="301" r:id="rId19"/>
    <p:sldId id="302" r:id="rId20"/>
    <p:sldId id="304" r:id="rId21"/>
    <p:sldId id="305" r:id="rId22"/>
    <p:sldId id="308" r:id="rId23"/>
    <p:sldId id="309" r:id="rId24"/>
    <p:sldId id="307" r:id="rId25"/>
    <p:sldId id="310" r:id="rId26"/>
  </p:sldIdLst>
  <p:sldSz cx="9144000" cy="5143500" type="screen16x9"/>
  <p:notesSz cx="6858000" cy="9144000"/>
  <p:embeddedFontLst>
    <p:embeddedFont>
      <p:font typeface="Vidaloka" panose="020B0604020202020204" charset="0"/>
      <p:regular r:id="rId28"/>
    </p:embeddedFont>
    <p:embeddedFont>
      <p:font typeface="Tinos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455"/>
    <a:srgbClr val="9E885C"/>
    <a:srgbClr val="B97D41"/>
    <a:srgbClr val="8E6032"/>
    <a:srgbClr val="A88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A7E36C-5732-4212-8BFC-E815B498B879}">
  <a:tblStyle styleId="{A9A7E36C-5732-4212-8BFC-E815B498B8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8" autoAdjust="0"/>
    <p:restoredTop sz="94660"/>
  </p:normalViewPr>
  <p:slideViewPr>
    <p:cSldViewPr>
      <p:cViewPr varScale="1">
        <p:scale>
          <a:sx n="139" d="100"/>
          <a:sy n="139" d="100"/>
        </p:scale>
        <p:origin x="1158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45B63-C4F2-4D57-8FC3-F09E24665D80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</dgm:pt>
    <dgm:pt modelId="{7A9EE478-150D-4599-A4F9-CFC3CF8F24D8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Anastasio Somoza García</a:t>
          </a:r>
          <a:endParaRPr lang="es-ES" sz="1600" dirty="0">
            <a:latin typeface="Tinos" charset="0"/>
            <a:ea typeface="Tinos" charset="0"/>
            <a:cs typeface="Tinos" charset="0"/>
          </a:endParaRPr>
        </a:p>
      </dgm:t>
    </dgm:pt>
    <dgm:pt modelId="{7F11FCF3-8355-4655-83AC-80000DE26DDA}" type="parTrans" cxnId="{4B1DD9B2-D71C-4AF0-A1D1-334EAEE65BDE}">
      <dgm:prSet/>
      <dgm:spPr/>
      <dgm:t>
        <a:bodyPr/>
        <a:lstStyle/>
        <a:p>
          <a:endParaRPr lang="es-ES"/>
        </a:p>
      </dgm:t>
    </dgm:pt>
    <dgm:pt modelId="{D6EB2369-B320-4A75-9D24-4F9A23D5F6DA}" type="sibTrans" cxnId="{4B1DD9B2-D71C-4AF0-A1D1-334EAEE65BDE}">
      <dgm:prSet/>
      <dgm:spPr/>
      <dgm:t>
        <a:bodyPr/>
        <a:lstStyle/>
        <a:p>
          <a:endParaRPr lang="es-ES"/>
        </a:p>
      </dgm:t>
    </dgm:pt>
    <dgm:pt modelId="{E8AC75C9-0DC1-4CCB-A36D-CA45744707B1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Luis Somoza </a:t>
          </a:r>
          <a:r>
            <a:rPr lang="es-ES" sz="1600" dirty="0" err="1" smtClean="0">
              <a:latin typeface="Tinos" charset="0"/>
              <a:ea typeface="Tinos" charset="0"/>
              <a:cs typeface="Tinos" charset="0"/>
            </a:rPr>
            <a:t>Debayle</a:t>
          </a:r>
          <a:r>
            <a:rPr lang="es-ES" sz="1600" dirty="0" smtClean="0">
              <a:latin typeface="Tinos" charset="0"/>
              <a:ea typeface="Tinos" charset="0"/>
              <a:cs typeface="Tinos" charset="0"/>
            </a:rPr>
            <a:t> </a:t>
          </a:r>
        </a:p>
      </dgm:t>
    </dgm:pt>
    <dgm:pt modelId="{DF95B049-045D-4A7F-85E9-3F50D724C03C}" type="parTrans" cxnId="{5E9C6691-E6DE-4B4A-9AC4-B31E1CFCFDD0}">
      <dgm:prSet/>
      <dgm:spPr/>
      <dgm:t>
        <a:bodyPr/>
        <a:lstStyle/>
        <a:p>
          <a:endParaRPr lang="es-ES"/>
        </a:p>
      </dgm:t>
    </dgm:pt>
    <dgm:pt modelId="{3F8FFAFE-2431-4DB8-8F50-3A707D9CD7C2}" type="sibTrans" cxnId="{5E9C6691-E6DE-4B4A-9AC4-B31E1CFCFDD0}">
      <dgm:prSet/>
      <dgm:spPr/>
      <dgm:t>
        <a:bodyPr/>
        <a:lstStyle/>
        <a:p>
          <a:endParaRPr lang="es-ES"/>
        </a:p>
      </dgm:t>
    </dgm:pt>
    <dgm:pt modelId="{97C922C5-C072-4D25-9F0B-7CB11DAE38F5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Anastasio Somoza </a:t>
          </a:r>
          <a:r>
            <a:rPr lang="es-ES" sz="1600" dirty="0" err="1" smtClean="0">
              <a:latin typeface="Tinos" charset="0"/>
              <a:ea typeface="Tinos" charset="0"/>
              <a:cs typeface="Tinos" charset="0"/>
            </a:rPr>
            <a:t>Debayle</a:t>
          </a:r>
          <a:endParaRPr lang="es-ES" sz="1600" dirty="0" smtClean="0">
            <a:latin typeface="Tinos" charset="0"/>
            <a:ea typeface="Tinos" charset="0"/>
            <a:cs typeface="Tinos" charset="0"/>
          </a:endParaRPr>
        </a:p>
      </dgm:t>
    </dgm:pt>
    <dgm:pt modelId="{5D2A8FBC-308A-4341-9EBB-2AA27A14E5B6}" type="parTrans" cxnId="{0C881E60-22C1-4FE1-9C70-A6B2C84D2CB2}">
      <dgm:prSet/>
      <dgm:spPr/>
      <dgm:t>
        <a:bodyPr/>
        <a:lstStyle/>
        <a:p>
          <a:endParaRPr lang="es-ES"/>
        </a:p>
      </dgm:t>
    </dgm:pt>
    <dgm:pt modelId="{5A6A14E4-F918-46F4-96EE-F95EF720D9E4}" type="sibTrans" cxnId="{0C881E60-22C1-4FE1-9C70-A6B2C84D2CB2}">
      <dgm:prSet/>
      <dgm:spPr/>
      <dgm:t>
        <a:bodyPr/>
        <a:lstStyle/>
        <a:p>
          <a:endParaRPr lang="es-ES"/>
        </a:p>
      </dgm:t>
    </dgm:pt>
    <dgm:pt modelId="{48E6E6C8-758C-4872-A3F5-4F77B97FE298}" type="pres">
      <dgm:prSet presAssocID="{D0145B63-C4F2-4D57-8FC3-F09E24665D80}" presName="CompostProcess" presStyleCnt="0">
        <dgm:presLayoutVars>
          <dgm:dir/>
          <dgm:resizeHandles val="exact"/>
        </dgm:presLayoutVars>
      </dgm:prSet>
      <dgm:spPr/>
    </dgm:pt>
    <dgm:pt modelId="{3417F45B-5BBA-4BE2-A81A-A9030C2C066B}" type="pres">
      <dgm:prSet presAssocID="{D0145B63-C4F2-4D57-8FC3-F09E24665D80}" presName="arrow" presStyleLbl="bgShp" presStyleIdx="0" presStyleCnt="1" custLinFactNeighborX="345"/>
      <dgm:spPr/>
    </dgm:pt>
    <dgm:pt modelId="{FBF1DB78-435F-4921-86ED-218E186412A1}" type="pres">
      <dgm:prSet presAssocID="{D0145B63-C4F2-4D57-8FC3-F09E24665D80}" presName="linearProcess" presStyleCnt="0"/>
      <dgm:spPr/>
    </dgm:pt>
    <dgm:pt modelId="{C2C09759-B30B-42BB-B1A2-3A0FDB49AF6C}" type="pres">
      <dgm:prSet presAssocID="{7A9EE478-150D-4599-A4F9-CFC3CF8F24D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5A1806-89A3-4CC5-B4E6-A2B25529FDBB}" type="pres">
      <dgm:prSet presAssocID="{D6EB2369-B320-4A75-9D24-4F9A23D5F6DA}" presName="sibTrans" presStyleCnt="0"/>
      <dgm:spPr/>
    </dgm:pt>
    <dgm:pt modelId="{8BEF52FF-26CE-4948-A681-10E339D7E94E}" type="pres">
      <dgm:prSet presAssocID="{E8AC75C9-0DC1-4CCB-A36D-CA45744707B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4A0988-B029-40A3-811F-B3BCCE402DA0}" type="pres">
      <dgm:prSet presAssocID="{3F8FFAFE-2431-4DB8-8F50-3A707D9CD7C2}" presName="sibTrans" presStyleCnt="0"/>
      <dgm:spPr/>
    </dgm:pt>
    <dgm:pt modelId="{618D4728-FA8A-40D8-B097-89F039801C8D}" type="pres">
      <dgm:prSet presAssocID="{97C922C5-C072-4D25-9F0B-7CB11DAE38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1DD9B2-D71C-4AF0-A1D1-334EAEE65BDE}" srcId="{D0145B63-C4F2-4D57-8FC3-F09E24665D80}" destId="{7A9EE478-150D-4599-A4F9-CFC3CF8F24D8}" srcOrd="0" destOrd="0" parTransId="{7F11FCF3-8355-4655-83AC-80000DE26DDA}" sibTransId="{D6EB2369-B320-4A75-9D24-4F9A23D5F6DA}"/>
    <dgm:cxn modelId="{C33A0366-F283-4176-922A-2022A2099CB0}" type="presOf" srcId="{D0145B63-C4F2-4D57-8FC3-F09E24665D80}" destId="{48E6E6C8-758C-4872-A3F5-4F77B97FE298}" srcOrd="0" destOrd="0" presId="urn:microsoft.com/office/officeart/2005/8/layout/hProcess9"/>
    <dgm:cxn modelId="{4C430080-87EE-41D9-B000-A5B0E7CC8086}" type="presOf" srcId="{97C922C5-C072-4D25-9F0B-7CB11DAE38F5}" destId="{618D4728-FA8A-40D8-B097-89F039801C8D}" srcOrd="0" destOrd="0" presId="urn:microsoft.com/office/officeart/2005/8/layout/hProcess9"/>
    <dgm:cxn modelId="{0C881E60-22C1-4FE1-9C70-A6B2C84D2CB2}" srcId="{D0145B63-C4F2-4D57-8FC3-F09E24665D80}" destId="{97C922C5-C072-4D25-9F0B-7CB11DAE38F5}" srcOrd="2" destOrd="0" parTransId="{5D2A8FBC-308A-4341-9EBB-2AA27A14E5B6}" sibTransId="{5A6A14E4-F918-46F4-96EE-F95EF720D9E4}"/>
    <dgm:cxn modelId="{5E9C6691-E6DE-4B4A-9AC4-B31E1CFCFDD0}" srcId="{D0145B63-C4F2-4D57-8FC3-F09E24665D80}" destId="{E8AC75C9-0DC1-4CCB-A36D-CA45744707B1}" srcOrd="1" destOrd="0" parTransId="{DF95B049-045D-4A7F-85E9-3F50D724C03C}" sibTransId="{3F8FFAFE-2431-4DB8-8F50-3A707D9CD7C2}"/>
    <dgm:cxn modelId="{B1C63CB7-8A6A-43CC-983D-D49DC4F9A309}" type="presOf" srcId="{E8AC75C9-0DC1-4CCB-A36D-CA45744707B1}" destId="{8BEF52FF-26CE-4948-A681-10E339D7E94E}" srcOrd="0" destOrd="0" presId="urn:microsoft.com/office/officeart/2005/8/layout/hProcess9"/>
    <dgm:cxn modelId="{79BECDC6-B853-4D48-B389-7F942066D1DC}" type="presOf" srcId="{7A9EE478-150D-4599-A4F9-CFC3CF8F24D8}" destId="{C2C09759-B30B-42BB-B1A2-3A0FDB49AF6C}" srcOrd="0" destOrd="0" presId="urn:microsoft.com/office/officeart/2005/8/layout/hProcess9"/>
    <dgm:cxn modelId="{80C23512-DBBD-4635-B102-4243777F12CA}" type="presParOf" srcId="{48E6E6C8-758C-4872-A3F5-4F77B97FE298}" destId="{3417F45B-5BBA-4BE2-A81A-A9030C2C066B}" srcOrd="0" destOrd="0" presId="urn:microsoft.com/office/officeart/2005/8/layout/hProcess9"/>
    <dgm:cxn modelId="{8D8F3D8D-59C3-417E-8477-EC6DBA496898}" type="presParOf" srcId="{48E6E6C8-758C-4872-A3F5-4F77B97FE298}" destId="{FBF1DB78-435F-4921-86ED-218E186412A1}" srcOrd="1" destOrd="0" presId="urn:microsoft.com/office/officeart/2005/8/layout/hProcess9"/>
    <dgm:cxn modelId="{66B2355F-B766-490C-9B01-D1CF05452715}" type="presParOf" srcId="{FBF1DB78-435F-4921-86ED-218E186412A1}" destId="{C2C09759-B30B-42BB-B1A2-3A0FDB49AF6C}" srcOrd="0" destOrd="0" presId="urn:microsoft.com/office/officeart/2005/8/layout/hProcess9"/>
    <dgm:cxn modelId="{9728BDFA-D85C-405A-A8EC-CDB77F6BDEA0}" type="presParOf" srcId="{FBF1DB78-435F-4921-86ED-218E186412A1}" destId="{B85A1806-89A3-4CC5-B4E6-A2B25529FDBB}" srcOrd="1" destOrd="0" presId="urn:microsoft.com/office/officeart/2005/8/layout/hProcess9"/>
    <dgm:cxn modelId="{351122DF-A8A2-41E6-9E83-0ED27DEAF593}" type="presParOf" srcId="{FBF1DB78-435F-4921-86ED-218E186412A1}" destId="{8BEF52FF-26CE-4948-A681-10E339D7E94E}" srcOrd="2" destOrd="0" presId="urn:microsoft.com/office/officeart/2005/8/layout/hProcess9"/>
    <dgm:cxn modelId="{347A8604-D2D4-4DD0-B76B-7F2B8D1AB27A}" type="presParOf" srcId="{FBF1DB78-435F-4921-86ED-218E186412A1}" destId="{FC4A0988-B029-40A3-811F-B3BCCE402DA0}" srcOrd="3" destOrd="0" presId="urn:microsoft.com/office/officeart/2005/8/layout/hProcess9"/>
    <dgm:cxn modelId="{947246FA-ECC2-4811-8701-AEDF0A96EFDC}" type="presParOf" srcId="{FBF1DB78-435F-4921-86ED-218E186412A1}" destId="{618D4728-FA8A-40D8-B097-89F039801C8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BEAF6-5E06-49DC-AFF7-FB83DC1F2115}" type="doc">
      <dgm:prSet loTypeId="urn:microsoft.com/office/officeart/2005/8/layout/hProcess11" loCatId="process" qsTypeId="urn:microsoft.com/office/officeart/2005/8/quickstyle/simple1" qsCatId="simple" csTypeId="urn:microsoft.com/office/officeart/2005/8/colors/accent6_3" csCatId="accent6" phldr="1"/>
      <dgm:spPr/>
    </dgm:pt>
    <dgm:pt modelId="{E834B9A4-FB50-4E40-ACF9-2DAE6544F07F}">
      <dgm:prSet phldrT="[Texto]" custT="1"/>
      <dgm:spPr/>
      <dgm:t>
        <a:bodyPr/>
        <a:lstStyle/>
        <a:p>
          <a:r>
            <a:rPr lang="es-ES" sz="1400" b="1" dirty="0" smtClean="0">
              <a:latin typeface="Tinos" charset="0"/>
              <a:ea typeface="Tinos" charset="0"/>
              <a:cs typeface="Tinos" charset="0"/>
            </a:rPr>
            <a:t>Primeros años:</a:t>
          </a:r>
        </a:p>
        <a:p>
          <a:r>
            <a:rPr lang="es-ES" sz="1400" dirty="0" smtClean="0">
              <a:latin typeface="Tinos" charset="0"/>
              <a:ea typeface="Tinos" charset="0"/>
              <a:cs typeface="Tinos" charset="0"/>
            </a:rPr>
            <a:t>Propaganda, movilizaciones </a:t>
          </a:r>
          <a:r>
            <a:rPr lang="es-ES" sz="1400" dirty="0" err="1" smtClean="0">
              <a:latin typeface="Tinos" charset="0"/>
              <a:ea typeface="Tinos" charset="0"/>
              <a:cs typeface="Tinos" charset="0"/>
            </a:rPr>
            <a:t>antisomocistas</a:t>
          </a:r>
          <a:r>
            <a:rPr lang="es-ES" sz="1400" dirty="0" smtClean="0">
              <a:latin typeface="Tinos" charset="0"/>
              <a:ea typeface="Tinos" charset="0"/>
              <a:cs typeface="Tinos" charset="0"/>
            </a:rPr>
            <a:t>, creación de grupos clandestinos </a:t>
          </a:r>
          <a:endParaRPr lang="es-ES" sz="1400" dirty="0">
            <a:latin typeface="Tinos" charset="0"/>
            <a:ea typeface="Tinos" charset="0"/>
            <a:cs typeface="Tinos" charset="0"/>
          </a:endParaRPr>
        </a:p>
      </dgm:t>
    </dgm:pt>
    <dgm:pt modelId="{B0F51E4C-2C91-4F34-88F6-046F1300ACC2}" type="parTrans" cxnId="{573520B2-4C6A-434C-A2E6-6FC9770E00A0}">
      <dgm:prSet/>
      <dgm:spPr/>
      <dgm:t>
        <a:bodyPr/>
        <a:lstStyle/>
        <a:p>
          <a:endParaRPr lang="es-ES"/>
        </a:p>
      </dgm:t>
    </dgm:pt>
    <dgm:pt modelId="{AC898199-470F-42E3-835F-2886F249C0F1}" type="sibTrans" cxnId="{573520B2-4C6A-434C-A2E6-6FC9770E00A0}">
      <dgm:prSet/>
      <dgm:spPr/>
      <dgm:t>
        <a:bodyPr/>
        <a:lstStyle/>
        <a:p>
          <a:endParaRPr lang="es-ES"/>
        </a:p>
      </dgm:t>
    </dgm:pt>
    <dgm:pt modelId="{DAC0F4C1-E3A1-4F7A-9D6A-E410CBD9803E}">
      <dgm:prSet phldrT="[Texto]" custT="1"/>
      <dgm:spPr/>
      <dgm:t>
        <a:bodyPr/>
        <a:lstStyle/>
        <a:p>
          <a:r>
            <a:rPr lang="es-ES" sz="1400" dirty="0" smtClean="0">
              <a:latin typeface="Tinos" charset="0"/>
              <a:ea typeface="Tinos" charset="0"/>
              <a:cs typeface="Tinos" charset="0"/>
            </a:rPr>
            <a:t>Comienzan a crear guerrillas en el campo: comienzan los asesinatos a miembros</a:t>
          </a:r>
        </a:p>
      </dgm:t>
    </dgm:pt>
    <dgm:pt modelId="{0034C79F-26F8-477A-BED3-14EE099751AA}" type="parTrans" cxnId="{FA6A5884-E298-4DC3-B9B4-05DF18A82C96}">
      <dgm:prSet/>
      <dgm:spPr/>
      <dgm:t>
        <a:bodyPr/>
        <a:lstStyle/>
        <a:p>
          <a:endParaRPr lang="es-ES"/>
        </a:p>
      </dgm:t>
    </dgm:pt>
    <dgm:pt modelId="{67BCF15F-8279-448E-AE75-17761AF32AC2}" type="sibTrans" cxnId="{FA6A5884-E298-4DC3-B9B4-05DF18A82C96}">
      <dgm:prSet/>
      <dgm:spPr/>
      <dgm:t>
        <a:bodyPr/>
        <a:lstStyle/>
        <a:p>
          <a:endParaRPr lang="es-ES"/>
        </a:p>
      </dgm:t>
    </dgm:pt>
    <dgm:pt modelId="{F2EC038F-87D2-487E-AE59-CC2A52CED89C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Entre </a:t>
          </a:r>
          <a:r>
            <a:rPr lang="es-ES" b="1" dirty="0" smtClean="0">
              <a:latin typeface="Tinos" charset="0"/>
              <a:ea typeface="Tinos" charset="0"/>
              <a:cs typeface="Tinos" charset="0"/>
            </a:rPr>
            <a:t>1973 y 1975</a:t>
          </a:r>
          <a:r>
            <a:rPr lang="es-ES" dirty="0" smtClean="0">
              <a:latin typeface="Tinos" charset="0"/>
              <a:ea typeface="Tinos" charset="0"/>
              <a:cs typeface="Tinos" charset="0"/>
            </a:rPr>
            <a:t>:</a:t>
          </a:r>
        </a:p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Crisis interna del FSLN: organización nula, desacuerdos ideológicos, muere Carlos Fonseca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B8BA8972-041C-4F00-B602-83B24B319067}" type="parTrans" cxnId="{BCF49B97-0C90-4868-99A9-71081DEB3577}">
      <dgm:prSet/>
      <dgm:spPr/>
      <dgm:t>
        <a:bodyPr/>
        <a:lstStyle/>
        <a:p>
          <a:endParaRPr lang="es-ES"/>
        </a:p>
      </dgm:t>
    </dgm:pt>
    <dgm:pt modelId="{7F8AFCDC-AD76-42BB-9DE8-ACCBD16D8E93}" type="sibTrans" cxnId="{BCF49B97-0C90-4868-99A9-71081DEB3577}">
      <dgm:prSet/>
      <dgm:spPr/>
      <dgm:t>
        <a:bodyPr/>
        <a:lstStyle/>
        <a:p>
          <a:endParaRPr lang="es-ES"/>
        </a:p>
      </dgm:t>
    </dgm:pt>
    <dgm:pt modelId="{0FFB88D7-138E-4A9F-B6F2-0A3E965CD4AA}">
      <dgm:prSet phldrT="[Texto]" custT="1"/>
      <dgm:spPr/>
      <dgm:t>
        <a:bodyPr/>
        <a:lstStyle/>
        <a:p>
          <a:r>
            <a:rPr lang="es-ES" sz="1400" dirty="0" smtClean="0">
              <a:latin typeface="Tinos" charset="0"/>
              <a:ea typeface="Tinos" charset="0"/>
              <a:cs typeface="Tinos" charset="0"/>
            </a:rPr>
            <a:t>FSLN se divide en </a:t>
          </a:r>
          <a:r>
            <a:rPr lang="es-ES" sz="1400" b="1" dirty="0" smtClean="0">
              <a:latin typeface="Tinos" charset="0"/>
              <a:ea typeface="Tinos" charset="0"/>
              <a:cs typeface="Tinos" charset="0"/>
            </a:rPr>
            <a:t>3 facciones </a:t>
          </a:r>
          <a:r>
            <a:rPr lang="es-ES" sz="1400" dirty="0" smtClean="0">
              <a:latin typeface="Tinos" charset="0"/>
              <a:ea typeface="Tinos" charset="0"/>
              <a:cs typeface="Tinos" charset="0"/>
            </a:rPr>
            <a:t>distintas</a:t>
          </a:r>
          <a:endParaRPr lang="es-ES" sz="1400" dirty="0">
            <a:latin typeface="Tinos" charset="0"/>
            <a:ea typeface="Tinos" charset="0"/>
            <a:cs typeface="Tinos" charset="0"/>
          </a:endParaRPr>
        </a:p>
      </dgm:t>
    </dgm:pt>
    <dgm:pt modelId="{1A25D586-0E78-4DBF-9F17-791A73D301F8}" type="parTrans" cxnId="{999D4A7F-7DC7-4742-9F75-60B175BC01C8}">
      <dgm:prSet/>
      <dgm:spPr/>
      <dgm:t>
        <a:bodyPr/>
        <a:lstStyle/>
        <a:p>
          <a:endParaRPr lang="es-ES"/>
        </a:p>
      </dgm:t>
    </dgm:pt>
    <dgm:pt modelId="{8E2CD3AE-8E6F-4F5A-B815-D998E33B1311}" type="sibTrans" cxnId="{999D4A7F-7DC7-4742-9F75-60B175BC01C8}">
      <dgm:prSet/>
      <dgm:spPr/>
      <dgm:t>
        <a:bodyPr/>
        <a:lstStyle/>
        <a:p>
          <a:endParaRPr lang="es-ES"/>
        </a:p>
      </dgm:t>
    </dgm:pt>
    <dgm:pt modelId="{7FCC54C4-D148-4B3C-9E54-CA7442F48C93}" type="pres">
      <dgm:prSet presAssocID="{ADFBEAF6-5E06-49DC-AFF7-FB83DC1F2115}" presName="Name0" presStyleCnt="0">
        <dgm:presLayoutVars>
          <dgm:dir/>
          <dgm:resizeHandles val="exact"/>
        </dgm:presLayoutVars>
      </dgm:prSet>
      <dgm:spPr/>
    </dgm:pt>
    <dgm:pt modelId="{17D98407-7613-4E8E-8A66-9D13F016814B}" type="pres">
      <dgm:prSet presAssocID="{ADFBEAF6-5E06-49DC-AFF7-FB83DC1F2115}" presName="arrow" presStyleLbl="bgShp" presStyleIdx="0" presStyleCnt="1"/>
      <dgm:spPr/>
    </dgm:pt>
    <dgm:pt modelId="{B5D1D3AB-38EB-4D56-8593-265D83E7EA00}" type="pres">
      <dgm:prSet presAssocID="{ADFBEAF6-5E06-49DC-AFF7-FB83DC1F2115}" presName="points" presStyleCnt="0"/>
      <dgm:spPr/>
    </dgm:pt>
    <dgm:pt modelId="{0C97E13F-592F-4C32-A680-2BE33F879AB3}" type="pres">
      <dgm:prSet presAssocID="{E834B9A4-FB50-4E40-ACF9-2DAE6544F07F}" presName="compositeA" presStyleCnt="0"/>
      <dgm:spPr/>
    </dgm:pt>
    <dgm:pt modelId="{6CC3C7DE-130E-46A3-AA62-DE9F77EC9D64}" type="pres">
      <dgm:prSet presAssocID="{E834B9A4-FB50-4E40-ACF9-2DAE6544F07F}" presName="textA" presStyleLbl="revTx" presStyleIdx="0" presStyleCnt="4" custScaleX="192476" custLinFactNeighborX="-351" custLinFactNeighborY="5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D2381-AA0A-40F3-90B4-5637D167D9F0}" type="pres">
      <dgm:prSet presAssocID="{E834B9A4-FB50-4E40-ACF9-2DAE6544F07F}" presName="circleA" presStyleLbl="node1" presStyleIdx="0" presStyleCnt="4"/>
      <dgm:spPr/>
    </dgm:pt>
    <dgm:pt modelId="{C7CF195B-7CAA-4BA4-B182-EF0DB77F64DA}" type="pres">
      <dgm:prSet presAssocID="{E834B9A4-FB50-4E40-ACF9-2DAE6544F07F}" presName="spaceA" presStyleCnt="0"/>
      <dgm:spPr/>
    </dgm:pt>
    <dgm:pt modelId="{85AF2111-6898-4A6D-B6CF-2BD715E6CCD1}" type="pres">
      <dgm:prSet presAssocID="{AC898199-470F-42E3-835F-2886F249C0F1}" presName="space" presStyleCnt="0"/>
      <dgm:spPr/>
    </dgm:pt>
    <dgm:pt modelId="{663EFB5C-CC44-4211-BD02-88F0E0C4E053}" type="pres">
      <dgm:prSet presAssocID="{DAC0F4C1-E3A1-4F7A-9D6A-E410CBD9803E}" presName="compositeB" presStyleCnt="0"/>
      <dgm:spPr/>
    </dgm:pt>
    <dgm:pt modelId="{0F1DA40B-9068-4D33-8906-D79C6B419E75}" type="pres">
      <dgm:prSet presAssocID="{DAC0F4C1-E3A1-4F7A-9D6A-E410CBD9803E}" presName="textB" presStyleLbl="revTx" presStyleIdx="1" presStyleCnt="4" custScaleX="219916" custLinFactNeighborX="-2577" custLinFactNeighborY="-70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7A6A9-2B55-4C0B-860A-00C0E61AD76E}" type="pres">
      <dgm:prSet presAssocID="{DAC0F4C1-E3A1-4F7A-9D6A-E410CBD9803E}" presName="circleB" presStyleLbl="node1" presStyleIdx="1" presStyleCnt="4"/>
      <dgm:spPr/>
    </dgm:pt>
    <dgm:pt modelId="{AB661924-2DFB-44E1-A40C-7E77CD66730B}" type="pres">
      <dgm:prSet presAssocID="{DAC0F4C1-E3A1-4F7A-9D6A-E410CBD9803E}" presName="spaceB" presStyleCnt="0"/>
      <dgm:spPr/>
    </dgm:pt>
    <dgm:pt modelId="{8593F18E-A0ED-457F-93E6-EF1E3906C45C}" type="pres">
      <dgm:prSet presAssocID="{67BCF15F-8279-448E-AE75-17761AF32AC2}" presName="space" presStyleCnt="0"/>
      <dgm:spPr/>
    </dgm:pt>
    <dgm:pt modelId="{676B2235-32A9-4650-9CA2-6F25B7296CF4}" type="pres">
      <dgm:prSet presAssocID="{F2EC038F-87D2-487E-AE59-CC2A52CED89C}" presName="compositeA" presStyleCnt="0"/>
      <dgm:spPr/>
    </dgm:pt>
    <dgm:pt modelId="{565398F6-7AF7-4FCA-8727-D7001260C912}" type="pres">
      <dgm:prSet presAssocID="{F2EC038F-87D2-487E-AE59-CC2A52CED89C}" presName="textA" presStyleLbl="revTx" presStyleIdx="2" presStyleCnt="4" custScaleX="1747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BC40FE-036C-4A76-A474-EBD2D08FF44A}" type="pres">
      <dgm:prSet presAssocID="{F2EC038F-87D2-487E-AE59-CC2A52CED89C}" presName="circleA" presStyleLbl="node1" presStyleIdx="2" presStyleCnt="4"/>
      <dgm:spPr/>
    </dgm:pt>
    <dgm:pt modelId="{39C0DA31-E0E7-4029-9D69-A2D52971DE0A}" type="pres">
      <dgm:prSet presAssocID="{F2EC038F-87D2-487E-AE59-CC2A52CED89C}" presName="spaceA" presStyleCnt="0"/>
      <dgm:spPr/>
    </dgm:pt>
    <dgm:pt modelId="{88B64869-CF61-4FED-939E-130CAFBA21AA}" type="pres">
      <dgm:prSet presAssocID="{7F8AFCDC-AD76-42BB-9DE8-ACCBD16D8E93}" presName="space" presStyleCnt="0"/>
      <dgm:spPr/>
    </dgm:pt>
    <dgm:pt modelId="{0609EC6A-89E1-4323-B746-5E0B57B74F35}" type="pres">
      <dgm:prSet presAssocID="{0FFB88D7-138E-4A9F-B6F2-0A3E965CD4AA}" presName="compositeB" presStyleCnt="0"/>
      <dgm:spPr/>
    </dgm:pt>
    <dgm:pt modelId="{66A36334-EB41-42C2-96F0-2B09C5802292}" type="pres">
      <dgm:prSet presAssocID="{0FFB88D7-138E-4A9F-B6F2-0A3E965CD4AA}" presName="textB" presStyleLbl="revTx" presStyleIdx="3" presStyleCnt="4" custScaleX="133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6FC79-9516-42BD-B982-257709069AD8}" type="pres">
      <dgm:prSet presAssocID="{0FFB88D7-138E-4A9F-B6F2-0A3E965CD4AA}" presName="circleB" presStyleLbl="node1" presStyleIdx="3" presStyleCnt="4"/>
      <dgm:spPr/>
    </dgm:pt>
    <dgm:pt modelId="{1D7D2453-7E21-451F-A437-D7AC75F22E51}" type="pres">
      <dgm:prSet presAssocID="{0FFB88D7-138E-4A9F-B6F2-0A3E965CD4AA}" presName="spaceB" presStyleCnt="0"/>
      <dgm:spPr/>
    </dgm:pt>
  </dgm:ptLst>
  <dgm:cxnLst>
    <dgm:cxn modelId="{BCF49B97-0C90-4868-99A9-71081DEB3577}" srcId="{ADFBEAF6-5E06-49DC-AFF7-FB83DC1F2115}" destId="{F2EC038F-87D2-487E-AE59-CC2A52CED89C}" srcOrd="2" destOrd="0" parTransId="{B8BA8972-041C-4F00-B602-83B24B319067}" sibTransId="{7F8AFCDC-AD76-42BB-9DE8-ACCBD16D8E93}"/>
    <dgm:cxn modelId="{FA6A5884-E298-4DC3-B9B4-05DF18A82C96}" srcId="{ADFBEAF6-5E06-49DC-AFF7-FB83DC1F2115}" destId="{DAC0F4C1-E3A1-4F7A-9D6A-E410CBD9803E}" srcOrd="1" destOrd="0" parTransId="{0034C79F-26F8-477A-BED3-14EE099751AA}" sibTransId="{67BCF15F-8279-448E-AE75-17761AF32AC2}"/>
    <dgm:cxn modelId="{573520B2-4C6A-434C-A2E6-6FC9770E00A0}" srcId="{ADFBEAF6-5E06-49DC-AFF7-FB83DC1F2115}" destId="{E834B9A4-FB50-4E40-ACF9-2DAE6544F07F}" srcOrd="0" destOrd="0" parTransId="{B0F51E4C-2C91-4F34-88F6-046F1300ACC2}" sibTransId="{AC898199-470F-42E3-835F-2886F249C0F1}"/>
    <dgm:cxn modelId="{FCBBD601-4B07-4ADE-B0B0-560B5D140274}" type="presOf" srcId="{F2EC038F-87D2-487E-AE59-CC2A52CED89C}" destId="{565398F6-7AF7-4FCA-8727-D7001260C912}" srcOrd="0" destOrd="0" presId="urn:microsoft.com/office/officeart/2005/8/layout/hProcess11"/>
    <dgm:cxn modelId="{4BA060DE-AB6B-4B74-AF51-3D8C972A8A5E}" type="presOf" srcId="{0FFB88D7-138E-4A9F-B6F2-0A3E965CD4AA}" destId="{66A36334-EB41-42C2-96F0-2B09C5802292}" srcOrd="0" destOrd="0" presId="urn:microsoft.com/office/officeart/2005/8/layout/hProcess11"/>
    <dgm:cxn modelId="{999D4A7F-7DC7-4742-9F75-60B175BC01C8}" srcId="{ADFBEAF6-5E06-49DC-AFF7-FB83DC1F2115}" destId="{0FFB88D7-138E-4A9F-B6F2-0A3E965CD4AA}" srcOrd="3" destOrd="0" parTransId="{1A25D586-0E78-4DBF-9F17-791A73D301F8}" sibTransId="{8E2CD3AE-8E6F-4F5A-B815-D998E33B1311}"/>
    <dgm:cxn modelId="{307AF26E-985A-4458-82DF-01E7C9AFBFFD}" type="presOf" srcId="{E834B9A4-FB50-4E40-ACF9-2DAE6544F07F}" destId="{6CC3C7DE-130E-46A3-AA62-DE9F77EC9D64}" srcOrd="0" destOrd="0" presId="urn:microsoft.com/office/officeart/2005/8/layout/hProcess11"/>
    <dgm:cxn modelId="{C464E6C6-D3BA-4FAB-94DA-D4A08EA4BAAD}" type="presOf" srcId="{DAC0F4C1-E3A1-4F7A-9D6A-E410CBD9803E}" destId="{0F1DA40B-9068-4D33-8906-D79C6B419E75}" srcOrd="0" destOrd="0" presId="urn:microsoft.com/office/officeart/2005/8/layout/hProcess11"/>
    <dgm:cxn modelId="{83FF9DF5-D7E3-441C-A218-A7198C5E2403}" type="presOf" srcId="{ADFBEAF6-5E06-49DC-AFF7-FB83DC1F2115}" destId="{7FCC54C4-D148-4B3C-9E54-CA7442F48C93}" srcOrd="0" destOrd="0" presId="urn:microsoft.com/office/officeart/2005/8/layout/hProcess11"/>
    <dgm:cxn modelId="{3D36EBEB-4BB9-44E5-9F8F-D97BD1FAF74F}" type="presParOf" srcId="{7FCC54C4-D148-4B3C-9E54-CA7442F48C93}" destId="{17D98407-7613-4E8E-8A66-9D13F016814B}" srcOrd="0" destOrd="0" presId="urn:microsoft.com/office/officeart/2005/8/layout/hProcess11"/>
    <dgm:cxn modelId="{4BFFF720-4395-4209-9EEF-99F5E14D34BF}" type="presParOf" srcId="{7FCC54C4-D148-4B3C-9E54-CA7442F48C93}" destId="{B5D1D3AB-38EB-4D56-8593-265D83E7EA00}" srcOrd="1" destOrd="0" presId="urn:microsoft.com/office/officeart/2005/8/layout/hProcess11"/>
    <dgm:cxn modelId="{60B3242E-3609-4298-91F1-6E59DF41432E}" type="presParOf" srcId="{B5D1D3AB-38EB-4D56-8593-265D83E7EA00}" destId="{0C97E13F-592F-4C32-A680-2BE33F879AB3}" srcOrd="0" destOrd="0" presId="urn:microsoft.com/office/officeart/2005/8/layout/hProcess11"/>
    <dgm:cxn modelId="{41D17C27-6C3A-4674-B7BA-4632D2884F17}" type="presParOf" srcId="{0C97E13F-592F-4C32-A680-2BE33F879AB3}" destId="{6CC3C7DE-130E-46A3-AA62-DE9F77EC9D64}" srcOrd="0" destOrd="0" presId="urn:microsoft.com/office/officeart/2005/8/layout/hProcess11"/>
    <dgm:cxn modelId="{11A5ABB2-06E9-446E-83F9-BE4F563D6704}" type="presParOf" srcId="{0C97E13F-592F-4C32-A680-2BE33F879AB3}" destId="{46DD2381-AA0A-40F3-90B4-5637D167D9F0}" srcOrd="1" destOrd="0" presId="urn:microsoft.com/office/officeart/2005/8/layout/hProcess11"/>
    <dgm:cxn modelId="{429E14F7-B26F-4551-8FDB-C0F8B4C5F489}" type="presParOf" srcId="{0C97E13F-592F-4C32-A680-2BE33F879AB3}" destId="{C7CF195B-7CAA-4BA4-B182-EF0DB77F64DA}" srcOrd="2" destOrd="0" presId="urn:microsoft.com/office/officeart/2005/8/layout/hProcess11"/>
    <dgm:cxn modelId="{E5ACB358-71B5-4766-9C20-962BC1AF33CF}" type="presParOf" srcId="{B5D1D3AB-38EB-4D56-8593-265D83E7EA00}" destId="{85AF2111-6898-4A6D-B6CF-2BD715E6CCD1}" srcOrd="1" destOrd="0" presId="urn:microsoft.com/office/officeart/2005/8/layout/hProcess11"/>
    <dgm:cxn modelId="{CCB0E815-E774-4712-AB1A-FED477083043}" type="presParOf" srcId="{B5D1D3AB-38EB-4D56-8593-265D83E7EA00}" destId="{663EFB5C-CC44-4211-BD02-88F0E0C4E053}" srcOrd="2" destOrd="0" presId="urn:microsoft.com/office/officeart/2005/8/layout/hProcess11"/>
    <dgm:cxn modelId="{DECA022C-3A3A-4A75-A4E9-160044E12805}" type="presParOf" srcId="{663EFB5C-CC44-4211-BD02-88F0E0C4E053}" destId="{0F1DA40B-9068-4D33-8906-D79C6B419E75}" srcOrd="0" destOrd="0" presId="urn:microsoft.com/office/officeart/2005/8/layout/hProcess11"/>
    <dgm:cxn modelId="{0E80FAC5-8660-4D67-8470-C30D616E1D53}" type="presParOf" srcId="{663EFB5C-CC44-4211-BD02-88F0E0C4E053}" destId="{6DA7A6A9-2B55-4C0B-860A-00C0E61AD76E}" srcOrd="1" destOrd="0" presId="urn:microsoft.com/office/officeart/2005/8/layout/hProcess11"/>
    <dgm:cxn modelId="{6E1FDB3E-20E0-4A97-9C21-DE71D46DAF6F}" type="presParOf" srcId="{663EFB5C-CC44-4211-BD02-88F0E0C4E053}" destId="{AB661924-2DFB-44E1-A40C-7E77CD66730B}" srcOrd="2" destOrd="0" presId="urn:microsoft.com/office/officeart/2005/8/layout/hProcess11"/>
    <dgm:cxn modelId="{7A8EF0F4-441A-488A-B33B-4BEACE4E80E3}" type="presParOf" srcId="{B5D1D3AB-38EB-4D56-8593-265D83E7EA00}" destId="{8593F18E-A0ED-457F-93E6-EF1E3906C45C}" srcOrd="3" destOrd="0" presId="urn:microsoft.com/office/officeart/2005/8/layout/hProcess11"/>
    <dgm:cxn modelId="{C22C2B16-02A1-441C-A9FC-DC839A2F1E53}" type="presParOf" srcId="{B5D1D3AB-38EB-4D56-8593-265D83E7EA00}" destId="{676B2235-32A9-4650-9CA2-6F25B7296CF4}" srcOrd="4" destOrd="0" presId="urn:microsoft.com/office/officeart/2005/8/layout/hProcess11"/>
    <dgm:cxn modelId="{138A700E-018B-4480-B0EA-31B6C62C0FD0}" type="presParOf" srcId="{676B2235-32A9-4650-9CA2-6F25B7296CF4}" destId="{565398F6-7AF7-4FCA-8727-D7001260C912}" srcOrd="0" destOrd="0" presId="urn:microsoft.com/office/officeart/2005/8/layout/hProcess11"/>
    <dgm:cxn modelId="{75E1CF34-B78C-4B23-9BDA-6F57B89B8A1B}" type="presParOf" srcId="{676B2235-32A9-4650-9CA2-6F25B7296CF4}" destId="{9FBC40FE-036C-4A76-A474-EBD2D08FF44A}" srcOrd="1" destOrd="0" presId="urn:microsoft.com/office/officeart/2005/8/layout/hProcess11"/>
    <dgm:cxn modelId="{CD497AAF-6B55-4B11-AC3E-ADEB750F19F4}" type="presParOf" srcId="{676B2235-32A9-4650-9CA2-6F25B7296CF4}" destId="{39C0DA31-E0E7-4029-9D69-A2D52971DE0A}" srcOrd="2" destOrd="0" presId="urn:microsoft.com/office/officeart/2005/8/layout/hProcess11"/>
    <dgm:cxn modelId="{E7C95D85-681E-4CC5-8AB8-5BE23A005910}" type="presParOf" srcId="{B5D1D3AB-38EB-4D56-8593-265D83E7EA00}" destId="{88B64869-CF61-4FED-939E-130CAFBA21AA}" srcOrd="5" destOrd="0" presId="urn:microsoft.com/office/officeart/2005/8/layout/hProcess11"/>
    <dgm:cxn modelId="{EEF4813B-1BF4-4DE4-995D-A1F12496177B}" type="presParOf" srcId="{B5D1D3AB-38EB-4D56-8593-265D83E7EA00}" destId="{0609EC6A-89E1-4323-B746-5E0B57B74F35}" srcOrd="6" destOrd="0" presId="urn:microsoft.com/office/officeart/2005/8/layout/hProcess11"/>
    <dgm:cxn modelId="{25690AEA-FC2E-4CCD-A242-F9164D3252CB}" type="presParOf" srcId="{0609EC6A-89E1-4323-B746-5E0B57B74F35}" destId="{66A36334-EB41-42C2-96F0-2B09C5802292}" srcOrd="0" destOrd="0" presId="urn:microsoft.com/office/officeart/2005/8/layout/hProcess11"/>
    <dgm:cxn modelId="{6D369D88-032F-4D63-A59B-DB087350508F}" type="presParOf" srcId="{0609EC6A-89E1-4323-B746-5E0B57B74F35}" destId="{7336FC79-9516-42BD-B982-257709069AD8}" srcOrd="1" destOrd="0" presId="urn:microsoft.com/office/officeart/2005/8/layout/hProcess11"/>
    <dgm:cxn modelId="{AC08546B-6C4F-4C5E-A043-3B389B22401C}" type="presParOf" srcId="{0609EC6A-89E1-4323-B746-5E0B57B74F35}" destId="{1D7D2453-7E21-451F-A437-D7AC75F22E5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F021E-9B72-4CF9-B2B1-16B053920572}" type="doc">
      <dgm:prSet loTypeId="urn:microsoft.com/office/officeart/2005/8/layout/hProcess11" loCatId="process" qsTypeId="urn:microsoft.com/office/officeart/2005/8/quickstyle/simple1" qsCatId="simple" csTypeId="urn:microsoft.com/office/officeart/2005/8/colors/accent6_3" csCatId="accent6" phldr="1"/>
      <dgm:spPr/>
    </dgm:pt>
    <dgm:pt modelId="{51C82493-0271-4427-8D6A-31AC8C8A1524}">
      <dgm:prSet phldrT="[Texto]" custT="1"/>
      <dgm:spPr/>
      <dgm:t>
        <a:bodyPr/>
        <a:lstStyle/>
        <a:p>
          <a:r>
            <a:rPr lang="es-ES" sz="1200" b="1" dirty="0" smtClean="0">
              <a:latin typeface="Tinos" charset="0"/>
              <a:ea typeface="Tinos" charset="0"/>
              <a:cs typeface="Tinos" charset="0"/>
            </a:rPr>
            <a:t>22 de agosto de 1978</a:t>
          </a:r>
        </a:p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“Operación Chanchera” </a:t>
          </a:r>
        </a:p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Los sandinistas toman el Palacio Nacional de Mangua</a:t>
          </a:r>
          <a:endParaRPr lang="es-ES" sz="1200" dirty="0">
            <a:latin typeface="Tinos" charset="0"/>
            <a:ea typeface="Tinos" charset="0"/>
            <a:cs typeface="Tinos" charset="0"/>
          </a:endParaRPr>
        </a:p>
      </dgm:t>
    </dgm:pt>
    <dgm:pt modelId="{4E2599E0-F730-4953-BF3E-B26D7EC863B3}" type="parTrans" cxnId="{691F74B5-3445-4BA4-990F-4E9218C1ABFE}">
      <dgm:prSet/>
      <dgm:spPr/>
      <dgm:t>
        <a:bodyPr/>
        <a:lstStyle/>
        <a:p>
          <a:endParaRPr lang="es-ES"/>
        </a:p>
      </dgm:t>
    </dgm:pt>
    <dgm:pt modelId="{55699F63-7483-46AC-9408-E8B3F571C886}" type="sibTrans" cxnId="{691F74B5-3445-4BA4-990F-4E9218C1ABFE}">
      <dgm:prSet/>
      <dgm:spPr/>
      <dgm:t>
        <a:bodyPr/>
        <a:lstStyle/>
        <a:p>
          <a:endParaRPr lang="es-ES"/>
        </a:p>
      </dgm:t>
    </dgm:pt>
    <dgm:pt modelId="{AFB71A30-D5AE-41A3-914F-AACAA3430DFE}">
      <dgm:prSet phldrT="[Texto]" custT="1"/>
      <dgm:spPr/>
      <dgm:t>
        <a:bodyPr/>
        <a:lstStyle/>
        <a:p>
          <a:r>
            <a:rPr lang="es-ES" sz="1200" b="1" dirty="0" smtClean="0">
              <a:latin typeface="Tinos" charset="0"/>
              <a:ea typeface="Tinos" charset="0"/>
              <a:cs typeface="Tinos" charset="0"/>
            </a:rPr>
            <a:t>Febrero de 1979</a:t>
          </a:r>
        </a:p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Las tres tendencias se reunifican con el “acuerdo de unidad del Frente Sandinista”</a:t>
          </a:r>
          <a:endParaRPr lang="es-ES" sz="1200" dirty="0">
            <a:latin typeface="Tinos" charset="0"/>
            <a:ea typeface="Tinos" charset="0"/>
            <a:cs typeface="Tinos" charset="0"/>
          </a:endParaRPr>
        </a:p>
      </dgm:t>
    </dgm:pt>
    <dgm:pt modelId="{A7B201B7-1F14-4D47-97D3-D8FFCB626E21}" type="parTrans" cxnId="{470A0F2B-0F88-4388-A44D-C3202E5F7EAC}">
      <dgm:prSet/>
      <dgm:spPr/>
      <dgm:t>
        <a:bodyPr/>
        <a:lstStyle/>
        <a:p>
          <a:endParaRPr lang="es-ES"/>
        </a:p>
      </dgm:t>
    </dgm:pt>
    <dgm:pt modelId="{3FC2176C-90F4-4F51-860C-E3E8F5159A6D}" type="sibTrans" cxnId="{470A0F2B-0F88-4388-A44D-C3202E5F7EAC}">
      <dgm:prSet/>
      <dgm:spPr/>
      <dgm:t>
        <a:bodyPr/>
        <a:lstStyle/>
        <a:p>
          <a:endParaRPr lang="es-ES"/>
        </a:p>
      </dgm:t>
    </dgm:pt>
    <dgm:pt modelId="{069C385D-E80F-4168-8EFF-4418FD1F7201}">
      <dgm:prSet phldrT="[Texto]" custT="1"/>
      <dgm:spPr/>
      <dgm:t>
        <a:bodyPr/>
        <a:lstStyle/>
        <a:p>
          <a:r>
            <a:rPr lang="es-ES" sz="1200" b="1" dirty="0" smtClean="0">
              <a:latin typeface="Tinos" charset="0"/>
              <a:ea typeface="Tinos" charset="0"/>
              <a:cs typeface="Tinos" charset="0"/>
            </a:rPr>
            <a:t>Mayo de 1979</a:t>
          </a:r>
        </a:p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FSLN lanza la “ofensiva final” atacando desde el norte y desde el sur</a:t>
          </a:r>
        </a:p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Convoca huelga general revolucionaria</a:t>
          </a:r>
          <a:endParaRPr lang="es-ES" sz="1200" dirty="0">
            <a:latin typeface="Tinos" charset="0"/>
            <a:ea typeface="Tinos" charset="0"/>
            <a:cs typeface="Tinos" charset="0"/>
          </a:endParaRPr>
        </a:p>
      </dgm:t>
    </dgm:pt>
    <dgm:pt modelId="{489BB546-5920-4D5D-A9E9-56A10B8DFD14}" type="parTrans" cxnId="{606BE6B4-0DA9-4DC1-A005-24BD3237CE28}">
      <dgm:prSet/>
      <dgm:spPr/>
      <dgm:t>
        <a:bodyPr/>
        <a:lstStyle/>
        <a:p>
          <a:endParaRPr lang="es-ES"/>
        </a:p>
      </dgm:t>
    </dgm:pt>
    <dgm:pt modelId="{68588EE9-6685-48D3-ACE7-D6C137FD695A}" type="sibTrans" cxnId="{606BE6B4-0DA9-4DC1-A005-24BD3237CE28}">
      <dgm:prSet/>
      <dgm:spPr/>
      <dgm:t>
        <a:bodyPr/>
        <a:lstStyle/>
        <a:p>
          <a:endParaRPr lang="es-ES"/>
        </a:p>
      </dgm:t>
    </dgm:pt>
    <dgm:pt modelId="{99DCB52C-9316-4C64-BA82-4E324913BC94}">
      <dgm:prSet phldrT="[Texto]" custT="1"/>
      <dgm:spPr/>
      <dgm:t>
        <a:bodyPr/>
        <a:lstStyle/>
        <a:p>
          <a:r>
            <a:rPr lang="es-ES" sz="1200" b="1" dirty="0" smtClean="0">
              <a:latin typeface="Tinos" charset="0"/>
              <a:ea typeface="Tinos" charset="0"/>
              <a:cs typeface="Tinos" charset="0"/>
            </a:rPr>
            <a:t>17 de julio de 1979 </a:t>
          </a:r>
          <a:r>
            <a:rPr lang="es-ES" sz="1200" dirty="0" smtClean="0">
              <a:latin typeface="Tinos" charset="0"/>
              <a:ea typeface="Tinos" charset="0"/>
              <a:cs typeface="Tinos" charset="0"/>
            </a:rPr>
            <a:t>Somoza abandona el país y la Guardia Nacional queda desarticulada</a:t>
          </a:r>
          <a:endParaRPr lang="es-ES" sz="1200" dirty="0">
            <a:latin typeface="Tinos" charset="0"/>
            <a:ea typeface="Tinos" charset="0"/>
            <a:cs typeface="Tinos" charset="0"/>
          </a:endParaRPr>
        </a:p>
      </dgm:t>
    </dgm:pt>
    <dgm:pt modelId="{B6530F78-343B-412A-8FF2-DA6ABDF639C6}" type="parTrans" cxnId="{54F2C41B-8977-4B05-861C-6A90D55F0D4A}">
      <dgm:prSet/>
      <dgm:spPr/>
      <dgm:t>
        <a:bodyPr/>
        <a:lstStyle/>
        <a:p>
          <a:endParaRPr lang="es-ES"/>
        </a:p>
      </dgm:t>
    </dgm:pt>
    <dgm:pt modelId="{2D90DAC4-DEB7-4165-B166-6C3C514C0E89}" type="sibTrans" cxnId="{54F2C41B-8977-4B05-861C-6A90D55F0D4A}">
      <dgm:prSet/>
      <dgm:spPr/>
      <dgm:t>
        <a:bodyPr/>
        <a:lstStyle/>
        <a:p>
          <a:endParaRPr lang="es-ES"/>
        </a:p>
      </dgm:t>
    </dgm:pt>
    <dgm:pt modelId="{CAE90B11-3235-4903-A099-6B0AA52FEE59}">
      <dgm:prSet phldrT="[Texto]" custT="1"/>
      <dgm:spPr/>
      <dgm:t>
        <a:bodyPr/>
        <a:lstStyle/>
        <a:p>
          <a:r>
            <a:rPr lang="es-ES" sz="1200" dirty="0" smtClean="0">
              <a:latin typeface="Tinos" charset="0"/>
              <a:ea typeface="Tinos" charset="0"/>
              <a:cs typeface="Tinos" charset="0"/>
            </a:rPr>
            <a:t>Octubre de 1978  La OEA convoca una reunión de emergencia.</a:t>
          </a:r>
          <a:endParaRPr lang="es-ES" sz="1200" dirty="0">
            <a:latin typeface="Tinos" charset="0"/>
            <a:ea typeface="Tinos" charset="0"/>
            <a:cs typeface="Tinos" charset="0"/>
          </a:endParaRPr>
        </a:p>
      </dgm:t>
    </dgm:pt>
    <dgm:pt modelId="{2CF81131-C6BC-42B0-A55D-A8CB3918C287}" type="parTrans" cxnId="{85566B1C-D400-4D6F-8246-CCA0B964E277}">
      <dgm:prSet/>
      <dgm:spPr/>
      <dgm:t>
        <a:bodyPr/>
        <a:lstStyle/>
        <a:p>
          <a:endParaRPr lang="es-ES"/>
        </a:p>
      </dgm:t>
    </dgm:pt>
    <dgm:pt modelId="{E8B94115-F842-4D37-9ED3-60417A9303D5}" type="sibTrans" cxnId="{85566B1C-D400-4D6F-8246-CCA0B964E277}">
      <dgm:prSet/>
      <dgm:spPr/>
      <dgm:t>
        <a:bodyPr/>
        <a:lstStyle/>
        <a:p>
          <a:endParaRPr lang="es-ES"/>
        </a:p>
      </dgm:t>
    </dgm:pt>
    <dgm:pt modelId="{CA63A38A-D052-474E-B82D-0AC112047BEE}" type="pres">
      <dgm:prSet presAssocID="{ADEF021E-9B72-4CF9-B2B1-16B053920572}" presName="Name0" presStyleCnt="0">
        <dgm:presLayoutVars>
          <dgm:dir/>
          <dgm:resizeHandles val="exact"/>
        </dgm:presLayoutVars>
      </dgm:prSet>
      <dgm:spPr/>
    </dgm:pt>
    <dgm:pt modelId="{5F4BFD27-5DF1-461A-9780-A42BEC7636B3}" type="pres">
      <dgm:prSet presAssocID="{ADEF021E-9B72-4CF9-B2B1-16B053920572}" presName="arrow" presStyleLbl="bgShp" presStyleIdx="0" presStyleCnt="1"/>
      <dgm:spPr/>
    </dgm:pt>
    <dgm:pt modelId="{59F7DA97-3AD3-4E41-A5FD-7CA78625E858}" type="pres">
      <dgm:prSet presAssocID="{ADEF021E-9B72-4CF9-B2B1-16B053920572}" presName="points" presStyleCnt="0"/>
      <dgm:spPr/>
    </dgm:pt>
    <dgm:pt modelId="{E6330DB7-C29A-483F-ABF3-B13F8AEEBFF4}" type="pres">
      <dgm:prSet presAssocID="{51C82493-0271-4427-8D6A-31AC8C8A1524}" presName="compositeA" presStyleCnt="0"/>
      <dgm:spPr/>
    </dgm:pt>
    <dgm:pt modelId="{3E7696E3-FC9E-465E-B7E4-EB3D88ED3F4B}" type="pres">
      <dgm:prSet presAssocID="{51C82493-0271-4427-8D6A-31AC8C8A152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20088E-4DCE-440F-A4AF-417434BC1398}" type="pres">
      <dgm:prSet presAssocID="{51C82493-0271-4427-8D6A-31AC8C8A1524}" presName="circleA" presStyleLbl="node1" presStyleIdx="0" presStyleCnt="5"/>
      <dgm:spPr/>
    </dgm:pt>
    <dgm:pt modelId="{9160915E-028D-4073-B693-04093CB6DFB1}" type="pres">
      <dgm:prSet presAssocID="{51C82493-0271-4427-8D6A-31AC8C8A1524}" presName="spaceA" presStyleCnt="0"/>
      <dgm:spPr/>
    </dgm:pt>
    <dgm:pt modelId="{3CA07C12-76BA-4E30-815C-748A2B142763}" type="pres">
      <dgm:prSet presAssocID="{55699F63-7483-46AC-9408-E8B3F571C886}" presName="space" presStyleCnt="0"/>
      <dgm:spPr/>
    </dgm:pt>
    <dgm:pt modelId="{F39081DA-6BF1-499E-97F4-4CB602452727}" type="pres">
      <dgm:prSet presAssocID="{CAE90B11-3235-4903-A099-6B0AA52FEE59}" presName="compositeB" presStyleCnt="0"/>
      <dgm:spPr/>
    </dgm:pt>
    <dgm:pt modelId="{A588609B-109C-4CC3-8988-BED85B58852F}" type="pres">
      <dgm:prSet presAssocID="{CAE90B11-3235-4903-A099-6B0AA52FEE5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B98EF5-6038-4701-BC45-2BAEF85610CD}" type="pres">
      <dgm:prSet presAssocID="{CAE90B11-3235-4903-A099-6B0AA52FEE59}" presName="circleB" presStyleLbl="node1" presStyleIdx="1" presStyleCnt="5"/>
      <dgm:spPr/>
    </dgm:pt>
    <dgm:pt modelId="{22179A3E-7239-464C-BD9A-CAF265DEF62D}" type="pres">
      <dgm:prSet presAssocID="{CAE90B11-3235-4903-A099-6B0AA52FEE59}" presName="spaceB" presStyleCnt="0"/>
      <dgm:spPr/>
    </dgm:pt>
    <dgm:pt modelId="{FCDAEC08-CC10-4F44-8DF2-AE831CC2964C}" type="pres">
      <dgm:prSet presAssocID="{E8B94115-F842-4D37-9ED3-60417A9303D5}" presName="space" presStyleCnt="0"/>
      <dgm:spPr/>
    </dgm:pt>
    <dgm:pt modelId="{0559DF06-03A0-4517-9A42-FD7387D635D9}" type="pres">
      <dgm:prSet presAssocID="{AFB71A30-D5AE-41A3-914F-AACAA3430DFE}" presName="compositeA" presStyleCnt="0"/>
      <dgm:spPr/>
    </dgm:pt>
    <dgm:pt modelId="{1E152CC3-BEA0-4CE9-9A65-5CDE1340EA50}" type="pres">
      <dgm:prSet presAssocID="{AFB71A30-D5AE-41A3-914F-AACAA3430DF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1E7D84-CCC0-49C7-AE32-EB811F16D107}" type="pres">
      <dgm:prSet presAssocID="{AFB71A30-D5AE-41A3-914F-AACAA3430DFE}" presName="circleA" presStyleLbl="node1" presStyleIdx="2" presStyleCnt="5"/>
      <dgm:spPr/>
    </dgm:pt>
    <dgm:pt modelId="{B927B38E-ABDA-4CA7-BEC2-F22A73B68403}" type="pres">
      <dgm:prSet presAssocID="{AFB71A30-D5AE-41A3-914F-AACAA3430DFE}" presName="spaceA" presStyleCnt="0"/>
      <dgm:spPr/>
    </dgm:pt>
    <dgm:pt modelId="{C0496423-5C74-479E-8A4C-28E561E6D7F7}" type="pres">
      <dgm:prSet presAssocID="{3FC2176C-90F4-4F51-860C-E3E8F5159A6D}" presName="space" presStyleCnt="0"/>
      <dgm:spPr/>
    </dgm:pt>
    <dgm:pt modelId="{F45996E9-D5F4-48B4-9BCA-ACFA324E70E0}" type="pres">
      <dgm:prSet presAssocID="{069C385D-E80F-4168-8EFF-4418FD1F7201}" presName="compositeB" presStyleCnt="0"/>
      <dgm:spPr/>
    </dgm:pt>
    <dgm:pt modelId="{FC6BF671-9EBC-4CB3-BD27-98B9EF48172B}" type="pres">
      <dgm:prSet presAssocID="{069C385D-E80F-4168-8EFF-4418FD1F7201}" presName="textB" presStyleLbl="revTx" presStyleIdx="3" presStyleCnt="5" custScaleX="1128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C679F-AC5D-42A5-BA77-B6C9D6043926}" type="pres">
      <dgm:prSet presAssocID="{069C385D-E80F-4168-8EFF-4418FD1F7201}" presName="circleB" presStyleLbl="node1" presStyleIdx="3" presStyleCnt="5"/>
      <dgm:spPr/>
    </dgm:pt>
    <dgm:pt modelId="{03E1E426-F581-4A93-AA50-32320ED8F6F7}" type="pres">
      <dgm:prSet presAssocID="{069C385D-E80F-4168-8EFF-4418FD1F7201}" presName="spaceB" presStyleCnt="0"/>
      <dgm:spPr/>
    </dgm:pt>
    <dgm:pt modelId="{2E7FA992-2DE3-40BA-AF8B-AF396BA685F2}" type="pres">
      <dgm:prSet presAssocID="{68588EE9-6685-48D3-ACE7-D6C137FD695A}" presName="space" presStyleCnt="0"/>
      <dgm:spPr/>
    </dgm:pt>
    <dgm:pt modelId="{69F20238-9F28-4269-B913-971BD10B0D8D}" type="pres">
      <dgm:prSet presAssocID="{99DCB52C-9316-4C64-BA82-4E324913BC94}" presName="compositeA" presStyleCnt="0"/>
      <dgm:spPr/>
    </dgm:pt>
    <dgm:pt modelId="{2C3784F8-5EA2-41A3-B32A-8D62CABF7332}" type="pres">
      <dgm:prSet presAssocID="{99DCB52C-9316-4C64-BA82-4E324913BC9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7A509B-5046-4082-A2B3-087AD1BA47C6}" type="pres">
      <dgm:prSet presAssocID="{99DCB52C-9316-4C64-BA82-4E324913BC94}" presName="circleA" presStyleLbl="node1" presStyleIdx="4" presStyleCnt="5"/>
      <dgm:spPr/>
    </dgm:pt>
    <dgm:pt modelId="{098A87BD-8DE6-467A-84A7-83F7D80CC35A}" type="pres">
      <dgm:prSet presAssocID="{99DCB52C-9316-4C64-BA82-4E324913BC94}" presName="spaceA" presStyleCnt="0"/>
      <dgm:spPr/>
    </dgm:pt>
  </dgm:ptLst>
  <dgm:cxnLst>
    <dgm:cxn modelId="{470A0F2B-0F88-4388-A44D-C3202E5F7EAC}" srcId="{ADEF021E-9B72-4CF9-B2B1-16B053920572}" destId="{AFB71A30-D5AE-41A3-914F-AACAA3430DFE}" srcOrd="2" destOrd="0" parTransId="{A7B201B7-1F14-4D47-97D3-D8FFCB626E21}" sibTransId="{3FC2176C-90F4-4F51-860C-E3E8F5159A6D}"/>
    <dgm:cxn modelId="{691F74B5-3445-4BA4-990F-4E9218C1ABFE}" srcId="{ADEF021E-9B72-4CF9-B2B1-16B053920572}" destId="{51C82493-0271-4427-8D6A-31AC8C8A1524}" srcOrd="0" destOrd="0" parTransId="{4E2599E0-F730-4953-BF3E-B26D7EC863B3}" sibTransId="{55699F63-7483-46AC-9408-E8B3F571C886}"/>
    <dgm:cxn modelId="{449CC4ED-A421-49A1-9670-F39A2D6AC794}" type="presOf" srcId="{51C82493-0271-4427-8D6A-31AC8C8A1524}" destId="{3E7696E3-FC9E-465E-B7E4-EB3D88ED3F4B}" srcOrd="0" destOrd="0" presId="urn:microsoft.com/office/officeart/2005/8/layout/hProcess11"/>
    <dgm:cxn modelId="{54F2C41B-8977-4B05-861C-6A90D55F0D4A}" srcId="{ADEF021E-9B72-4CF9-B2B1-16B053920572}" destId="{99DCB52C-9316-4C64-BA82-4E324913BC94}" srcOrd="4" destOrd="0" parTransId="{B6530F78-343B-412A-8FF2-DA6ABDF639C6}" sibTransId="{2D90DAC4-DEB7-4165-B166-6C3C514C0E89}"/>
    <dgm:cxn modelId="{AE3BA886-4D25-4981-B2C0-57D65373889B}" type="presOf" srcId="{99DCB52C-9316-4C64-BA82-4E324913BC94}" destId="{2C3784F8-5EA2-41A3-B32A-8D62CABF7332}" srcOrd="0" destOrd="0" presId="urn:microsoft.com/office/officeart/2005/8/layout/hProcess11"/>
    <dgm:cxn modelId="{606BE6B4-0DA9-4DC1-A005-24BD3237CE28}" srcId="{ADEF021E-9B72-4CF9-B2B1-16B053920572}" destId="{069C385D-E80F-4168-8EFF-4418FD1F7201}" srcOrd="3" destOrd="0" parTransId="{489BB546-5920-4D5D-A9E9-56A10B8DFD14}" sibTransId="{68588EE9-6685-48D3-ACE7-D6C137FD695A}"/>
    <dgm:cxn modelId="{EC517DCD-A906-47FF-B4CA-E59C185BC18A}" type="presOf" srcId="{069C385D-E80F-4168-8EFF-4418FD1F7201}" destId="{FC6BF671-9EBC-4CB3-BD27-98B9EF48172B}" srcOrd="0" destOrd="0" presId="urn:microsoft.com/office/officeart/2005/8/layout/hProcess11"/>
    <dgm:cxn modelId="{E34A58DB-86A0-4694-90BF-D52FD9C4A9E8}" type="presOf" srcId="{CAE90B11-3235-4903-A099-6B0AA52FEE59}" destId="{A588609B-109C-4CC3-8988-BED85B58852F}" srcOrd="0" destOrd="0" presId="urn:microsoft.com/office/officeart/2005/8/layout/hProcess11"/>
    <dgm:cxn modelId="{19E71A2D-6FA8-4A2C-8394-B712FDFE0787}" type="presOf" srcId="{ADEF021E-9B72-4CF9-B2B1-16B053920572}" destId="{CA63A38A-D052-474E-B82D-0AC112047BEE}" srcOrd="0" destOrd="0" presId="urn:microsoft.com/office/officeart/2005/8/layout/hProcess11"/>
    <dgm:cxn modelId="{843EC87A-B5C2-4D39-B149-4AA325BF1671}" type="presOf" srcId="{AFB71A30-D5AE-41A3-914F-AACAA3430DFE}" destId="{1E152CC3-BEA0-4CE9-9A65-5CDE1340EA50}" srcOrd="0" destOrd="0" presId="urn:microsoft.com/office/officeart/2005/8/layout/hProcess11"/>
    <dgm:cxn modelId="{85566B1C-D400-4D6F-8246-CCA0B964E277}" srcId="{ADEF021E-9B72-4CF9-B2B1-16B053920572}" destId="{CAE90B11-3235-4903-A099-6B0AA52FEE59}" srcOrd="1" destOrd="0" parTransId="{2CF81131-C6BC-42B0-A55D-A8CB3918C287}" sibTransId="{E8B94115-F842-4D37-9ED3-60417A9303D5}"/>
    <dgm:cxn modelId="{97A8AEBD-D88F-478F-A3BB-F92BE8315B27}" type="presParOf" srcId="{CA63A38A-D052-474E-B82D-0AC112047BEE}" destId="{5F4BFD27-5DF1-461A-9780-A42BEC7636B3}" srcOrd="0" destOrd="0" presId="urn:microsoft.com/office/officeart/2005/8/layout/hProcess11"/>
    <dgm:cxn modelId="{938AAEB1-5F61-4ED1-8A9E-2EC5B741CD55}" type="presParOf" srcId="{CA63A38A-D052-474E-B82D-0AC112047BEE}" destId="{59F7DA97-3AD3-4E41-A5FD-7CA78625E858}" srcOrd="1" destOrd="0" presId="urn:microsoft.com/office/officeart/2005/8/layout/hProcess11"/>
    <dgm:cxn modelId="{F9467498-F53C-44BF-8410-5B5182590FA3}" type="presParOf" srcId="{59F7DA97-3AD3-4E41-A5FD-7CA78625E858}" destId="{E6330DB7-C29A-483F-ABF3-B13F8AEEBFF4}" srcOrd="0" destOrd="0" presId="urn:microsoft.com/office/officeart/2005/8/layout/hProcess11"/>
    <dgm:cxn modelId="{306634ED-824A-4E4A-B27E-3944BB9655E2}" type="presParOf" srcId="{E6330DB7-C29A-483F-ABF3-B13F8AEEBFF4}" destId="{3E7696E3-FC9E-465E-B7E4-EB3D88ED3F4B}" srcOrd="0" destOrd="0" presId="urn:microsoft.com/office/officeart/2005/8/layout/hProcess11"/>
    <dgm:cxn modelId="{4131C422-D8F6-4D73-8E11-7D40E25546B4}" type="presParOf" srcId="{E6330DB7-C29A-483F-ABF3-B13F8AEEBFF4}" destId="{3920088E-4DCE-440F-A4AF-417434BC1398}" srcOrd="1" destOrd="0" presId="urn:microsoft.com/office/officeart/2005/8/layout/hProcess11"/>
    <dgm:cxn modelId="{2EF70189-EA90-45CD-926A-0DFDBAEF21AD}" type="presParOf" srcId="{E6330DB7-C29A-483F-ABF3-B13F8AEEBFF4}" destId="{9160915E-028D-4073-B693-04093CB6DFB1}" srcOrd="2" destOrd="0" presId="urn:microsoft.com/office/officeart/2005/8/layout/hProcess11"/>
    <dgm:cxn modelId="{451B4C64-112F-4FFA-9299-74D7B26A49A0}" type="presParOf" srcId="{59F7DA97-3AD3-4E41-A5FD-7CA78625E858}" destId="{3CA07C12-76BA-4E30-815C-748A2B142763}" srcOrd="1" destOrd="0" presId="urn:microsoft.com/office/officeart/2005/8/layout/hProcess11"/>
    <dgm:cxn modelId="{E37B9356-6E26-4CBA-A18C-79973E8E0490}" type="presParOf" srcId="{59F7DA97-3AD3-4E41-A5FD-7CA78625E858}" destId="{F39081DA-6BF1-499E-97F4-4CB602452727}" srcOrd="2" destOrd="0" presId="urn:microsoft.com/office/officeart/2005/8/layout/hProcess11"/>
    <dgm:cxn modelId="{66EFC7C2-06D1-499F-A703-360FE73824EA}" type="presParOf" srcId="{F39081DA-6BF1-499E-97F4-4CB602452727}" destId="{A588609B-109C-4CC3-8988-BED85B58852F}" srcOrd="0" destOrd="0" presId="urn:microsoft.com/office/officeart/2005/8/layout/hProcess11"/>
    <dgm:cxn modelId="{7CB480A9-1CC5-4BEF-8E77-8ED0CA86BF2F}" type="presParOf" srcId="{F39081DA-6BF1-499E-97F4-4CB602452727}" destId="{61B98EF5-6038-4701-BC45-2BAEF85610CD}" srcOrd="1" destOrd="0" presId="urn:microsoft.com/office/officeart/2005/8/layout/hProcess11"/>
    <dgm:cxn modelId="{1CBE115E-18BF-48BD-A1D4-D13F5D5A6AC9}" type="presParOf" srcId="{F39081DA-6BF1-499E-97F4-4CB602452727}" destId="{22179A3E-7239-464C-BD9A-CAF265DEF62D}" srcOrd="2" destOrd="0" presId="urn:microsoft.com/office/officeart/2005/8/layout/hProcess11"/>
    <dgm:cxn modelId="{EDD3C99B-E5A7-499B-A531-4218B86215BB}" type="presParOf" srcId="{59F7DA97-3AD3-4E41-A5FD-7CA78625E858}" destId="{FCDAEC08-CC10-4F44-8DF2-AE831CC2964C}" srcOrd="3" destOrd="0" presId="urn:microsoft.com/office/officeart/2005/8/layout/hProcess11"/>
    <dgm:cxn modelId="{B77444A4-ACB9-4AFF-BC04-C26A99D0A86C}" type="presParOf" srcId="{59F7DA97-3AD3-4E41-A5FD-7CA78625E858}" destId="{0559DF06-03A0-4517-9A42-FD7387D635D9}" srcOrd="4" destOrd="0" presId="urn:microsoft.com/office/officeart/2005/8/layout/hProcess11"/>
    <dgm:cxn modelId="{8AAF56EF-027A-4A3E-8B49-C241521D6A86}" type="presParOf" srcId="{0559DF06-03A0-4517-9A42-FD7387D635D9}" destId="{1E152CC3-BEA0-4CE9-9A65-5CDE1340EA50}" srcOrd="0" destOrd="0" presId="urn:microsoft.com/office/officeart/2005/8/layout/hProcess11"/>
    <dgm:cxn modelId="{8942916B-8065-47FB-BBC1-6CF99477DEB3}" type="presParOf" srcId="{0559DF06-03A0-4517-9A42-FD7387D635D9}" destId="{DD1E7D84-CCC0-49C7-AE32-EB811F16D107}" srcOrd="1" destOrd="0" presId="urn:microsoft.com/office/officeart/2005/8/layout/hProcess11"/>
    <dgm:cxn modelId="{25E1C9BC-CD07-499E-B681-385359023979}" type="presParOf" srcId="{0559DF06-03A0-4517-9A42-FD7387D635D9}" destId="{B927B38E-ABDA-4CA7-BEC2-F22A73B68403}" srcOrd="2" destOrd="0" presId="urn:microsoft.com/office/officeart/2005/8/layout/hProcess11"/>
    <dgm:cxn modelId="{856F95B9-52F0-4BD2-B460-02D38C06A827}" type="presParOf" srcId="{59F7DA97-3AD3-4E41-A5FD-7CA78625E858}" destId="{C0496423-5C74-479E-8A4C-28E561E6D7F7}" srcOrd="5" destOrd="0" presId="urn:microsoft.com/office/officeart/2005/8/layout/hProcess11"/>
    <dgm:cxn modelId="{D402ADC7-EFBC-4689-818C-93CCB2824F05}" type="presParOf" srcId="{59F7DA97-3AD3-4E41-A5FD-7CA78625E858}" destId="{F45996E9-D5F4-48B4-9BCA-ACFA324E70E0}" srcOrd="6" destOrd="0" presId="urn:microsoft.com/office/officeart/2005/8/layout/hProcess11"/>
    <dgm:cxn modelId="{50C8C900-BB1C-4093-A31D-9B5F799A7FE3}" type="presParOf" srcId="{F45996E9-D5F4-48B4-9BCA-ACFA324E70E0}" destId="{FC6BF671-9EBC-4CB3-BD27-98B9EF48172B}" srcOrd="0" destOrd="0" presId="urn:microsoft.com/office/officeart/2005/8/layout/hProcess11"/>
    <dgm:cxn modelId="{6EBF4A79-E0B8-4AA8-A355-123390E7F5F4}" type="presParOf" srcId="{F45996E9-D5F4-48B4-9BCA-ACFA324E70E0}" destId="{54CC679F-AC5D-42A5-BA77-B6C9D6043926}" srcOrd="1" destOrd="0" presId="urn:microsoft.com/office/officeart/2005/8/layout/hProcess11"/>
    <dgm:cxn modelId="{024EC619-390F-4772-94F3-EB29003F032E}" type="presParOf" srcId="{F45996E9-D5F4-48B4-9BCA-ACFA324E70E0}" destId="{03E1E426-F581-4A93-AA50-32320ED8F6F7}" srcOrd="2" destOrd="0" presId="urn:microsoft.com/office/officeart/2005/8/layout/hProcess11"/>
    <dgm:cxn modelId="{14CF5C58-2B2C-4DE7-84E7-440CFF1F0FFE}" type="presParOf" srcId="{59F7DA97-3AD3-4E41-A5FD-7CA78625E858}" destId="{2E7FA992-2DE3-40BA-AF8B-AF396BA685F2}" srcOrd="7" destOrd="0" presId="urn:microsoft.com/office/officeart/2005/8/layout/hProcess11"/>
    <dgm:cxn modelId="{C88E142C-F09E-4979-AC16-3A73A8AD47FC}" type="presParOf" srcId="{59F7DA97-3AD3-4E41-A5FD-7CA78625E858}" destId="{69F20238-9F28-4269-B913-971BD10B0D8D}" srcOrd="8" destOrd="0" presId="urn:microsoft.com/office/officeart/2005/8/layout/hProcess11"/>
    <dgm:cxn modelId="{80B2764D-86F9-4619-B2C6-E4E04F35F39B}" type="presParOf" srcId="{69F20238-9F28-4269-B913-971BD10B0D8D}" destId="{2C3784F8-5EA2-41A3-B32A-8D62CABF7332}" srcOrd="0" destOrd="0" presId="urn:microsoft.com/office/officeart/2005/8/layout/hProcess11"/>
    <dgm:cxn modelId="{A3DBD998-4DFF-47C4-AD1C-8ED7F7E95C9E}" type="presParOf" srcId="{69F20238-9F28-4269-B913-971BD10B0D8D}" destId="{6A7A509B-5046-4082-A2B3-087AD1BA47C6}" srcOrd="1" destOrd="0" presId="urn:microsoft.com/office/officeart/2005/8/layout/hProcess11"/>
    <dgm:cxn modelId="{5DA5DC46-E2F8-4A08-834A-7327C7E42130}" type="presParOf" srcId="{69F20238-9F28-4269-B913-971BD10B0D8D}" destId="{098A87BD-8DE6-467A-84A7-83F7D80CC3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BE524-AEA5-4762-8347-CA3C8BE45D1F}" type="doc">
      <dgm:prSet loTypeId="urn:microsoft.com/office/officeart/2005/8/layout/hList1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F1015A72-BECD-4D9B-AA46-09C37C78AEEA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Guerra civil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E49C7D14-FF42-43DB-8668-596355C92286}" type="parTrans" cxnId="{A360B041-605A-4CF6-B7A9-833FCB2C5F23}">
      <dgm:prSet/>
      <dgm:spPr/>
      <dgm:t>
        <a:bodyPr/>
        <a:lstStyle/>
        <a:p>
          <a:endParaRPr lang="es-ES"/>
        </a:p>
      </dgm:t>
    </dgm:pt>
    <dgm:pt modelId="{1858A035-5925-43F6-AA98-7B7039F4A8B6}" type="sibTrans" cxnId="{A360B041-605A-4CF6-B7A9-833FCB2C5F23}">
      <dgm:prSet/>
      <dgm:spPr/>
      <dgm:t>
        <a:bodyPr/>
        <a:lstStyle/>
        <a:p>
          <a:endParaRPr lang="es-ES"/>
        </a:p>
      </dgm:t>
    </dgm:pt>
    <dgm:pt modelId="{B1550D78-4F0E-4A5E-A427-CF2522BDB358}">
      <dgm:prSet phldrT="[Texto]" custT="1"/>
      <dgm:spPr/>
      <dgm:t>
        <a:bodyPr/>
        <a:lstStyle/>
        <a:p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Enfrentamiento entre </a:t>
          </a:r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dos bandos </a:t>
          </a:r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distintos en un mismo país</a:t>
          </a:r>
          <a:endParaRPr lang="es-ES" sz="1600" b="0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2884913C-4F83-4148-A599-A6F21D62C435}" type="parTrans" cxnId="{28BEBB3E-A289-445B-87A6-C1CEA2D17F3A}">
      <dgm:prSet/>
      <dgm:spPr/>
      <dgm:t>
        <a:bodyPr/>
        <a:lstStyle/>
        <a:p>
          <a:endParaRPr lang="es-ES"/>
        </a:p>
      </dgm:t>
    </dgm:pt>
    <dgm:pt modelId="{107768C5-6DFA-4044-9C05-434607FB1F53}" type="sibTrans" cxnId="{28BEBB3E-A289-445B-87A6-C1CEA2D17F3A}">
      <dgm:prSet/>
      <dgm:spPr/>
      <dgm:t>
        <a:bodyPr/>
        <a:lstStyle/>
        <a:p>
          <a:endParaRPr lang="es-ES"/>
        </a:p>
      </dgm:t>
    </dgm:pt>
    <dgm:pt modelId="{692DBAD0-9DD1-4312-9FD9-8E4C4806DDD8}">
      <dgm:prSet phldrT="[Texto]" custT="1"/>
      <dgm:spPr/>
      <dgm:t>
        <a:bodyPr/>
        <a:lstStyle/>
        <a:p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Termina con la </a:t>
          </a:r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imposición </a:t>
          </a:r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de una de los bandos sobre el otro</a:t>
          </a:r>
          <a:endParaRPr lang="es-ES" sz="1600" b="0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69D1B0E1-DD19-4F74-B724-DE013A74CEBD}" type="parTrans" cxnId="{824A84F6-5AD3-451F-BDAE-85A353930243}">
      <dgm:prSet/>
      <dgm:spPr/>
      <dgm:t>
        <a:bodyPr/>
        <a:lstStyle/>
        <a:p>
          <a:endParaRPr lang="es-ES"/>
        </a:p>
      </dgm:t>
    </dgm:pt>
    <dgm:pt modelId="{1E8C8B58-49B8-45B1-B2C0-59EEDEF96CFB}" type="sibTrans" cxnId="{824A84F6-5AD3-451F-BDAE-85A353930243}">
      <dgm:prSet/>
      <dgm:spPr/>
      <dgm:t>
        <a:bodyPr/>
        <a:lstStyle/>
        <a:p>
          <a:endParaRPr lang="es-ES"/>
        </a:p>
      </dgm:t>
    </dgm:pt>
    <dgm:pt modelId="{FD2C0BC2-B149-48DD-B2BC-53AB070DCC22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Guerra de </a:t>
          </a:r>
          <a:r>
            <a:rPr lang="es-ES" dirty="0" smtClean="0">
              <a:latin typeface="Tinos" charset="0"/>
              <a:ea typeface="Tinos" charset="0"/>
              <a:cs typeface="Tinos" charset="0"/>
            </a:rPr>
            <a:t>guerrillas y guerra revolucionaria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22A46444-4E4C-4130-B081-763E5B31D500}" type="parTrans" cxnId="{FFFC4C1E-AF99-41F6-8BF6-FF81C655C7BE}">
      <dgm:prSet/>
      <dgm:spPr/>
      <dgm:t>
        <a:bodyPr/>
        <a:lstStyle/>
        <a:p>
          <a:endParaRPr lang="es-ES"/>
        </a:p>
      </dgm:t>
    </dgm:pt>
    <dgm:pt modelId="{D59BC635-C1EA-4EC3-BFB0-9F215C6633F4}" type="sibTrans" cxnId="{FFFC4C1E-AF99-41F6-8BF6-FF81C655C7BE}">
      <dgm:prSet/>
      <dgm:spPr/>
      <dgm:t>
        <a:bodyPr/>
        <a:lstStyle/>
        <a:p>
          <a:endParaRPr lang="es-ES"/>
        </a:p>
      </dgm:t>
    </dgm:pt>
    <dgm:pt modelId="{319E3D59-F8B2-45D1-81C9-527CAA7938D9}">
      <dgm:prSet phldrT="[Texto]" custT="1"/>
      <dgm:spPr/>
      <dgm:t>
        <a:bodyPr/>
        <a:lstStyle/>
        <a:p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Atacantes </a:t>
          </a:r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NO son militares </a:t>
          </a:r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profesionales</a:t>
          </a:r>
          <a:endParaRPr lang="es-ES" sz="1600" b="0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90A840D3-D800-4508-8987-58445C526FD8}" type="parTrans" cxnId="{7058DA33-B18C-4F4C-B0CD-178BD177DEFE}">
      <dgm:prSet/>
      <dgm:spPr/>
      <dgm:t>
        <a:bodyPr/>
        <a:lstStyle/>
        <a:p>
          <a:endParaRPr lang="es-ES"/>
        </a:p>
      </dgm:t>
    </dgm:pt>
    <dgm:pt modelId="{513ACA48-EEF6-4A1A-AF8B-805F05C93E46}" type="sibTrans" cxnId="{7058DA33-B18C-4F4C-B0CD-178BD177DEFE}">
      <dgm:prSet/>
      <dgm:spPr/>
      <dgm:t>
        <a:bodyPr/>
        <a:lstStyle/>
        <a:p>
          <a:endParaRPr lang="es-ES"/>
        </a:p>
      </dgm:t>
    </dgm:pt>
    <dgm:pt modelId="{9778C17E-0366-4D91-9FC1-8ADE8830EC7A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Guerra total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EC07982F-06AA-4C70-A11E-968ADA0FC77A}" type="parTrans" cxnId="{37436707-DAD9-448E-94C2-04C5D27CEC37}">
      <dgm:prSet/>
      <dgm:spPr/>
      <dgm:t>
        <a:bodyPr/>
        <a:lstStyle/>
        <a:p>
          <a:endParaRPr lang="es-ES"/>
        </a:p>
      </dgm:t>
    </dgm:pt>
    <dgm:pt modelId="{2E0FA2FD-685B-4404-8169-849BF2D6D523}" type="sibTrans" cxnId="{37436707-DAD9-448E-94C2-04C5D27CEC37}">
      <dgm:prSet/>
      <dgm:spPr/>
      <dgm:t>
        <a:bodyPr/>
        <a:lstStyle/>
        <a:p>
          <a:endParaRPr lang="es-ES"/>
        </a:p>
      </dgm:t>
    </dgm:pt>
    <dgm:pt modelId="{CBACA140-D382-496A-9D97-F8AFF59AD159}">
      <dgm:prSet phldrT="[Texto]" custT="1"/>
      <dgm:spPr/>
      <dgm:t>
        <a:bodyPr/>
        <a:lstStyle/>
        <a:p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Atacantes usan </a:t>
          </a:r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todos sus recursos </a:t>
          </a:r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disponibles</a:t>
          </a:r>
          <a:endParaRPr lang="es-ES" sz="1600" b="0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1A9B6A9D-E596-4589-A546-ED8E36F94C5A}" type="parTrans" cxnId="{E7EB0C25-A876-4F5D-94A7-88DE695FD2E2}">
      <dgm:prSet/>
      <dgm:spPr/>
      <dgm:t>
        <a:bodyPr/>
        <a:lstStyle/>
        <a:p>
          <a:endParaRPr lang="es-ES"/>
        </a:p>
      </dgm:t>
    </dgm:pt>
    <dgm:pt modelId="{9D302968-15DE-44FE-A8DA-D333F5EC8D69}" type="sibTrans" cxnId="{E7EB0C25-A876-4F5D-94A7-88DE695FD2E2}">
      <dgm:prSet/>
      <dgm:spPr/>
      <dgm:t>
        <a:bodyPr/>
        <a:lstStyle/>
        <a:p>
          <a:endParaRPr lang="es-ES"/>
        </a:p>
      </dgm:t>
    </dgm:pt>
    <dgm:pt modelId="{539069C8-6D26-4565-81FA-7C0834E9A255}">
      <dgm:prSet phldrT="[Texto]" custT="1"/>
      <dgm:spPr/>
      <dgm:t>
        <a:bodyPr/>
        <a:lstStyle/>
        <a:p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Toda la población civil </a:t>
          </a:r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está inmersa en el proceso.</a:t>
          </a:r>
          <a:endParaRPr lang="es-ES" sz="1600" b="0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A8B1F530-F18A-4053-865A-EB6E06D69D2F}" type="parTrans" cxnId="{F5C454D5-F128-4FAA-98B1-CF5C49CACB00}">
      <dgm:prSet/>
      <dgm:spPr/>
      <dgm:t>
        <a:bodyPr/>
        <a:lstStyle/>
        <a:p>
          <a:endParaRPr lang="es-ES"/>
        </a:p>
      </dgm:t>
    </dgm:pt>
    <dgm:pt modelId="{FC079913-F77E-4B8A-8F0F-2638EAC67735}" type="sibTrans" cxnId="{F5C454D5-F128-4FAA-98B1-CF5C49CACB00}">
      <dgm:prSet/>
      <dgm:spPr/>
      <dgm:t>
        <a:bodyPr/>
        <a:lstStyle/>
        <a:p>
          <a:endParaRPr lang="es-ES"/>
        </a:p>
      </dgm:t>
    </dgm:pt>
    <dgm:pt modelId="{D704B1BD-335A-49E6-BB46-65EEED9B59C3}">
      <dgm:prSet phldrT="[Texto]" custT="1"/>
      <dgm:spPr/>
      <dgm:t>
        <a:bodyPr/>
        <a:lstStyle/>
        <a:p>
          <a:r>
            <a:rPr lang="es-ES" sz="1600" b="0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Ataques </a:t>
          </a:r>
          <a:r>
            <a:rPr lang="es-ES" sz="1600" b="1" i="0" u="none" strike="noStrike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sorpresivos </a:t>
          </a:r>
          <a:endParaRPr lang="es-ES" sz="1600" b="1" i="0" u="none" strike="noStrike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gm:t>
    </dgm:pt>
    <dgm:pt modelId="{A215E584-2F9F-4005-B1AD-B6CA4514F158}" type="parTrans" cxnId="{91DCB615-9806-4189-A557-286249EDD0C5}">
      <dgm:prSet/>
      <dgm:spPr/>
    </dgm:pt>
    <dgm:pt modelId="{532AABF2-938F-4E9E-AF71-F78E43254962}" type="sibTrans" cxnId="{91DCB615-9806-4189-A557-286249EDD0C5}">
      <dgm:prSet/>
      <dgm:spPr/>
    </dgm:pt>
    <dgm:pt modelId="{3E8696BB-60DC-4750-A420-44BB54FE82B0}" type="pres">
      <dgm:prSet presAssocID="{21DBE524-AEA5-4762-8347-CA3C8BE45D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92AEDB-BBBA-4678-8486-0754874D3B18}" type="pres">
      <dgm:prSet presAssocID="{F1015A72-BECD-4D9B-AA46-09C37C78AEEA}" presName="composite" presStyleCnt="0"/>
      <dgm:spPr/>
    </dgm:pt>
    <dgm:pt modelId="{986EC973-E1CA-4376-8B79-4D09A24671D9}" type="pres">
      <dgm:prSet presAssocID="{F1015A72-BECD-4D9B-AA46-09C37C78AE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546BB-B223-4E38-B019-F88478683BB1}" type="pres">
      <dgm:prSet presAssocID="{F1015A72-BECD-4D9B-AA46-09C37C78AE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EB97C-46AF-417D-AA5E-3118092AE309}" type="pres">
      <dgm:prSet presAssocID="{1858A035-5925-43F6-AA98-7B7039F4A8B6}" presName="space" presStyleCnt="0"/>
      <dgm:spPr/>
    </dgm:pt>
    <dgm:pt modelId="{D5755D38-15D2-4D67-BBA5-0C37B1F09C0D}" type="pres">
      <dgm:prSet presAssocID="{FD2C0BC2-B149-48DD-B2BC-53AB070DCC22}" presName="composite" presStyleCnt="0"/>
      <dgm:spPr/>
    </dgm:pt>
    <dgm:pt modelId="{EA6A9DEE-5510-4A28-B439-67FBF056B610}" type="pres">
      <dgm:prSet presAssocID="{FD2C0BC2-B149-48DD-B2BC-53AB070DCC2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EF4FC-9659-42AA-9053-085A709ADCE6}" type="pres">
      <dgm:prSet presAssocID="{FD2C0BC2-B149-48DD-B2BC-53AB070DCC2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F168C-8C68-46D1-8FC9-CA97144583BF}" type="pres">
      <dgm:prSet presAssocID="{D59BC635-C1EA-4EC3-BFB0-9F215C6633F4}" presName="space" presStyleCnt="0"/>
      <dgm:spPr/>
    </dgm:pt>
    <dgm:pt modelId="{47AB1056-EDFB-4E77-B216-47DCD106D6F1}" type="pres">
      <dgm:prSet presAssocID="{9778C17E-0366-4D91-9FC1-8ADE8830EC7A}" presName="composite" presStyleCnt="0"/>
      <dgm:spPr/>
    </dgm:pt>
    <dgm:pt modelId="{4D4C19E4-8F4E-43D1-A8D1-F0D2146851B5}" type="pres">
      <dgm:prSet presAssocID="{9778C17E-0366-4D91-9FC1-8ADE8830EC7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433B17-C9E8-413E-AE3E-4B3233825BD8}" type="pres">
      <dgm:prSet presAssocID="{9778C17E-0366-4D91-9FC1-8ADE8830EC7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33933-845A-480E-995E-66A2F2A4590F}" type="presOf" srcId="{FD2C0BC2-B149-48DD-B2BC-53AB070DCC22}" destId="{EA6A9DEE-5510-4A28-B439-67FBF056B610}" srcOrd="0" destOrd="0" presId="urn:microsoft.com/office/officeart/2005/8/layout/hList1"/>
    <dgm:cxn modelId="{1B9B8477-21AF-4E2E-AE32-3143EB6C3EAF}" type="presOf" srcId="{CBACA140-D382-496A-9D97-F8AFF59AD159}" destId="{A0433B17-C9E8-413E-AE3E-4B3233825BD8}" srcOrd="0" destOrd="0" presId="urn:microsoft.com/office/officeart/2005/8/layout/hList1"/>
    <dgm:cxn modelId="{7F2B84FD-001B-4F1F-8AEF-60919A4A942A}" type="presOf" srcId="{F1015A72-BECD-4D9B-AA46-09C37C78AEEA}" destId="{986EC973-E1CA-4376-8B79-4D09A24671D9}" srcOrd="0" destOrd="0" presId="urn:microsoft.com/office/officeart/2005/8/layout/hList1"/>
    <dgm:cxn modelId="{FFFC4C1E-AF99-41F6-8BF6-FF81C655C7BE}" srcId="{21DBE524-AEA5-4762-8347-CA3C8BE45D1F}" destId="{FD2C0BC2-B149-48DD-B2BC-53AB070DCC22}" srcOrd="1" destOrd="0" parTransId="{22A46444-4E4C-4130-B081-763E5B31D500}" sibTransId="{D59BC635-C1EA-4EC3-BFB0-9F215C6633F4}"/>
    <dgm:cxn modelId="{E7EB0C25-A876-4F5D-94A7-88DE695FD2E2}" srcId="{9778C17E-0366-4D91-9FC1-8ADE8830EC7A}" destId="{CBACA140-D382-496A-9D97-F8AFF59AD159}" srcOrd="0" destOrd="0" parTransId="{1A9B6A9D-E596-4589-A546-ED8E36F94C5A}" sibTransId="{9D302968-15DE-44FE-A8DA-D333F5EC8D69}"/>
    <dgm:cxn modelId="{824A84F6-5AD3-451F-BDAE-85A353930243}" srcId="{F1015A72-BECD-4D9B-AA46-09C37C78AEEA}" destId="{692DBAD0-9DD1-4312-9FD9-8E4C4806DDD8}" srcOrd="1" destOrd="0" parTransId="{69D1B0E1-DD19-4F74-B724-DE013A74CEBD}" sibTransId="{1E8C8B58-49B8-45B1-B2C0-59EEDEF96CFB}"/>
    <dgm:cxn modelId="{40B9733C-3714-4583-8452-14976F14F5DE}" type="presOf" srcId="{539069C8-6D26-4565-81FA-7C0834E9A255}" destId="{A0433B17-C9E8-413E-AE3E-4B3233825BD8}" srcOrd="0" destOrd="1" presId="urn:microsoft.com/office/officeart/2005/8/layout/hList1"/>
    <dgm:cxn modelId="{A87E305B-AEA2-481B-A118-E05762C6768F}" type="presOf" srcId="{B1550D78-4F0E-4A5E-A427-CF2522BDB358}" destId="{23C546BB-B223-4E38-B019-F88478683BB1}" srcOrd="0" destOrd="0" presId="urn:microsoft.com/office/officeart/2005/8/layout/hList1"/>
    <dgm:cxn modelId="{37436707-DAD9-448E-94C2-04C5D27CEC37}" srcId="{21DBE524-AEA5-4762-8347-CA3C8BE45D1F}" destId="{9778C17E-0366-4D91-9FC1-8ADE8830EC7A}" srcOrd="2" destOrd="0" parTransId="{EC07982F-06AA-4C70-A11E-968ADA0FC77A}" sibTransId="{2E0FA2FD-685B-4404-8169-849BF2D6D523}"/>
    <dgm:cxn modelId="{7058DA33-B18C-4F4C-B0CD-178BD177DEFE}" srcId="{FD2C0BC2-B149-48DD-B2BC-53AB070DCC22}" destId="{319E3D59-F8B2-45D1-81C9-527CAA7938D9}" srcOrd="1" destOrd="0" parTransId="{90A840D3-D800-4508-8987-58445C526FD8}" sibTransId="{513ACA48-EEF6-4A1A-AF8B-805F05C93E46}"/>
    <dgm:cxn modelId="{8C792EE7-4A60-47BA-94F7-B15BFF286ACC}" type="presOf" srcId="{21DBE524-AEA5-4762-8347-CA3C8BE45D1F}" destId="{3E8696BB-60DC-4750-A420-44BB54FE82B0}" srcOrd="0" destOrd="0" presId="urn:microsoft.com/office/officeart/2005/8/layout/hList1"/>
    <dgm:cxn modelId="{9F9DD668-06C7-49FE-9823-88EEEB88E70F}" type="presOf" srcId="{D704B1BD-335A-49E6-BB46-65EEED9B59C3}" destId="{F23EF4FC-9659-42AA-9053-085A709ADCE6}" srcOrd="0" destOrd="0" presId="urn:microsoft.com/office/officeart/2005/8/layout/hList1"/>
    <dgm:cxn modelId="{C3537BA3-2CDA-49A8-8170-74B757B50CBC}" type="presOf" srcId="{9778C17E-0366-4D91-9FC1-8ADE8830EC7A}" destId="{4D4C19E4-8F4E-43D1-A8D1-F0D2146851B5}" srcOrd="0" destOrd="0" presId="urn:microsoft.com/office/officeart/2005/8/layout/hList1"/>
    <dgm:cxn modelId="{91DCB615-9806-4189-A557-286249EDD0C5}" srcId="{FD2C0BC2-B149-48DD-B2BC-53AB070DCC22}" destId="{D704B1BD-335A-49E6-BB46-65EEED9B59C3}" srcOrd="0" destOrd="0" parTransId="{A215E584-2F9F-4005-B1AD-B6CA4514F158}" sibTransId="{532AABF2-938F-4E9E-AF71-F78E43254962}"/>
    <dgm:cxn modelId="{523AEAE5-7DDA-4FB5-BD00-B17E4B86DFCB}" type="presOf" srcId="{319E3D59-F8B2-45D1-81C9-527CAA7938D9}" destId="{F23EF4FC-9659-42AA-9053-085A709ADCE6}" srcOrd="0" destOrd="1" presId="urn:microsoft.com/office/officeart/2005/8/layout/hList1"/>
    <dgm:cxn modelId="{F5C454D5-F128-4FAA-98B1-CF5C49CACB00}" srcId="{9778C17E-0366-4D91-9FC1-8ADE8830EC7A}" destId="{539069C8-6D26-4565-81FA-7C0834E9A255}" srcOrd="1" destOrd="0" parTransId="{A8B1F530-F18A-4053-865A-EB6E06D69D2F}" sibTransId="{FC079913-F77E-4B8A-8F0F-2638EAC67735}"/>
    <dgm:cxn modelId="{A360B041-605A-4CF6-B7A9-833FCB2C5F23}" srcId="{21DBE524-AEA5-4762-8347-CA3C8BE45D1F}" destId="{F1015A72-BECD-4D9B-AA46-09C37C78AEEA}" srcOrd="0" destOrd="0" parTransId="{E49C7D14-FF42-43DB-8668-596355C92286}" sibTransId="{1858A035-5925-43F6-AA98-7B7039F4A8B6}"/>
    <dgm:cxn modelId="{E605A2F9-EB72-4E3F-8F6F-7EC872076038}" type="presOf" srcId="{692DBAD0-9DD1-4312-9FD9-8E4C4806DDD8}" destId="{23C546BB-B223-4E38-B019-F88478683BB1}" srcOrd="0" destOrd="1" presId="urn:microsoft.com/office/officeart/2005/8/layout/hList1"/>
    <dgm:cxn modelId="{28BEBB3E-A289-445B-87A6-C1CEA2D17F3A}" srcId="{F1015A72-BECD-4D9B-AA46-09C37C78AEEA}" destId="{B1550D78-4F0E-4A5E-A427-CF2522BDB358}" srcOrd="0" destOrd="0" parTransId="{2884913C-4F83-4148-A599-A6F21D62C435}" sibTransId="{107768C5-6DFA-4044-9C05-434607FB1F53}"/>
    <dgm:cxn modelId="{E8913F6B-7413-4F80-A0A4-371ABB505E78}" type="presParOf" srcId="{3E8696BB-60DC-4750-A420-44BB54FE82B0}" destId="{0E92AEDB-BBBA-4678-8486-0754874D3B18}" srcOrd="0" destOrd="0" presId="urn:microsoft.com/office/officeart/2005/8/layout/hList1"/>
    <dgm:cxn modelId="{A4EEBFC9-5FFF-4B4D-A21D-CB81924EFE75}" type="presParOf" srcId="{0E92AEDB-BBBA-4678-8486-0754874D3B18}" destId="{986EC973-E1CA-4376-8B79-4D09A24671D9}" srcOrd="0" destOrd="0" presId="urn:microsoft.com/office/officeart/2005/8/layout/hList1"/>
    <dgm:cxn modelId="{40B1320D-C8C1-4348-B361-524DDB0653E6}" type="presParOf" srcId="{0E92AEDB-BBBA-4678-8486-0754874D3B18}" destId="{23C546BB-B223-4E38-B019-F88478683BB1}" srcOrd="1" destOrd="0" presId="urn:microsoft.com/office/officeart/2005/8/layout/hList1"/>
    <dgm:cxn modelId="{B7E7F3FD-B3B2-4297-9846-DFE432AA0CCC}" type="presParOf" srcId="{3E8696BB-60DC-4750-A420-44BB54FE82B0}" destId="{093EB97C-46AF-417D-AA5E-3118092AE309}" srcOrd="1" destOrd="0" presId="urn:microsoft.com/office/officeart/2005/8/layout/hList1"/>
    <dgm:cxn modelId="{0D324F52-80E4-45B9-8AA5-B0F19439E1A1}" type="presParOf" srcId="{3E8696BB-60DC-4750-A420-44BB54FE82B0}" destId="{D5755D38-15D2-4D67-BBA5-0C37B1F09C0D}" srcOrd="2" destOrd="0" presId="urn:microsoft.com/office/officeart/2005/8/layout/hList1"/>
    <dgm:cxn modelId="{32D32526-1530-484C-B389-519224CB222E}" type="presParOf" srcId="{D5755D38-15D2-4D67-BBA5-0C37B1F09C0D}" destId="{EA6A9DEE-5510-4A28-B439-67FBF056B610}" srcOrd="0" destOrd="0" presId="urn:microsoft.com/office/officeart/2005/8/layout/hList1"/>
    <dgm:cxn modelId="{6C5BBEFD-2A8B-413C-8295-032BFED4413F}" type="presParOf" srcId="{D5755D38-15D2-4D67-BBA5-0C37B1F09C0D}" destId="{F23EF4FC-9659-42AA-9053-085A709ADCE6}" srcOrd="1" destOrd="0" presId="urn:microsoft.com/office/officeart/2005/8/layout/hList1"/>
    <dgm:cxn modelId="{5555CD1E-C0AC-4C6C-929D-56F94958C02D}" type="presParOf" srcId="{3E8696BB-60DC-4750-A420-44BB54FE82B0}" destId="{1C3F168C-8C68-46D1-8FC9-CA97144583BF}" srcOrd="3" destOrd="0" presId="urn:microsoft.com/office/officeart/2005/8/layout/hList1"/>
    <dgm:cxn modelId="{BAC05A12-74B2-4BB3-AB77-2A547C1B2C52}" type="presParOf" srcId="{3E8696BB-60DC-4750-A420-44BB54FE82B0}" destId="{47AB1056-EDFB-4E77-B216-47DCD106D6F1}" srcOrd="4" destOrd="0" presId="urn:microsoft.com/office/officeart/2005/8/layout/hList1"/>
    <dgm:cxn modelId="{AB2F085B-C99C-465C-AE51-A3E31F12861F}" type="presParOf" srcId="{47AB1056-EDFB-4E77-B216-47DCD106D6F1}" destId="{4D4C19E4-8F4E-43D1-A8D1-F0D2146851B5}" srcOrd="0" destOrd="0" presId="urn:microsoft.com/office/officeart/2005/8/layout/hList1"/>
    <dgm:cxn modelId="{C1D3A9D2-B298-4576-9F24-1836B75B37F7}" type="presParOf" srcId="{47AB1056-EDFB-4E77-B216-47DCD106D6F1}" destId="{A0433B17-C9E8-413E-AE3E-4B3233825B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540EA-8972-440D-9ED2-D9A1C64F2B22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26BEF381-180A-4CF5-A69B-CA77B5E2EB92}">
      <dgm:prSet phldrT="[Texto]"/>
      <dgm:spPr/>
      <dgm:t>
        <a:bodyPr/>
        <a:lstStyle/>
        <a:p>
          <a:r>
            <a:rPr lang="es-ES" dirty="0" smtClean="0"/>
            <a:t>Frente Sandinista</a:t>
          </a:r>
          <a:endParaRPr lang="es-ES" dirty="0"/>
        </a:p>
      </dgm:t>
    </dgm:pt>
    <dgm:pt modelId="{34D2759B-126F-46BC-A435-CB3C3476AFCF}" type="parTrans" cxnId="{00290104-9CDF-4FBF-A32A-E9B713EEB953}">
      <dgm:prSet/>
      <dgm:spPr/>
      <dgm:t>
        <a:bodyPr/>
        <a:lstStyle/>
        <a:p>
          <a:endParaRPr lang="es-ES"/>
        </a:p>
      </dgm:t>
    </dgm:pt>
    <dgm:pt modelId="{3314E235-8076-4112-997E-A2F563DEE8BC}" type="sibTrans" cxnId="{00290104-9CDF-4FBF-A32A-E9B713EEB953}">
      <dgm:prSet/>
      <dgm:spPr/>
      <dgm:t>
        <a:bodyPr/>
        <a:lstStyle/>
        <a:p>
          <a:endParaRPr lang="es-ES"/>
        </a:p>
      </dgm:t>
    </dgm:pt>
    <dgm:pt modelId="{1CD4B6FF-BCA6-48B5-A014-9697B4E0EED8}">
      <dgm:prSet phldrT="[Texto]"/>
      <dgm:spPr/>
      <dgm:t>
        <a:bodyPr/>
        <a:lstStyle/>
        <a:p>
          <a:r>
            <a:rPr lang="es-ES" dirty="0" smtClean="0"/>
            <a:t>Recibe armas del F.S. de Cuba</a:t>
          </a:r>
          <a:endParaRPr lang="es-ES" dirty="0"/>
        </a:p>
      </dgm:t>
    </dgm:pt>
    <dgm:pt modelId="{C0C29D95-0CE5-4919-A9BE-97CB0246BFC3}" type="parTrans" cxnId="{986190D7-3F6C-4CE1-9135-1B0E2E540537}">
      <dgm:prSet/>
      <dgm:spPr/>
      <dgm:t>
        <a:bodyPr/>
        <a:lstStyle/>
        <a:p>
          <a:endParaRPr lang="es-ES"/>
        </a:p>
      </dgm:t>
    </dgm:pt>
    <dgm:pt modelId="{992C7525-72ED-4D3C-BF7E-3321C7F738E7}" type="sibTrans" cxnId="{986190D7-3F6C-4CE1-9135-1B0E2E540537}">
      <dgm:prSet/>
      <dgm:spPr/>
      <dgm:t>
        <a:bodyPr/>
        <a:lstStyle/>
        <a:p>
          <a:endParaRPr lang="es-ES"/>
        </a:p>
      </dgm:t>
    </dgm:pt>
    <dgm:pt modelId="{334FF81D-B885-4ABD-A9A8-F7C451648BC6}">
      <dgm:prSet phldrT="[Texto]"/>
      <dgm:spPr/>
      <dgm:t>
        <a:bodyPr/>
        <a:lstStyle/>
        <a:p>
          <a:r>
            <a:rPr lang="es-ES" dirty="0" smtClean="0"/>
            <a:t>Recibió apoyo de la burguesía y de Cuba y la URSS</a:t>
          </a:r>
          <a:endParaRPr lang="es-ES" dirty="0"/>
        </a:p>
      </dgm:t>
    </dgm:pt>
    <dgm:pt modelId="{7D1ECBB4-4928-4AB8-81D3-9370FB6296CB}" type="parTrans" cxnId="{371FF6B1-08FA-4109-B3F7-97DC0BB71167}">
      <dgm:prSet/>
      <dgm:spPr/>
      <dgm:t>
        <a:bodyPr/>
        <a:lstStyle/>
        <a:p>
          <a:endParaRPr lang="es-ES"/>
        </a:p>
      </dgm:t>
    </dgm:pt>
    <dgm:pt modelId="{5AF850A3-88CB-4CF5-B778-0989ED69793A}" type="sibTrans" cxnId="{371FF6B1-08FA-4109-B3F7-97DC0BB71167}">
      <dgm:prSet/>
      <dgm:spPr/>
      <dgm:t>
        <a:bodyPr/>
        <a:lstStyle/>
        <a:p>
          <a:endParaRPr lang="es-ES"/>
        </a:p>
      </dgm:t>
    </dgm:pt>
    <dgm:pt modelId="{C5A82B73-7675-489C-BF8A-FC86246D85D4}">
      <dgm:prSet phldrT="[Texto]"/>
      <dgm:spPr/>
      <dgm:t>
        <a:bodyPr/>
        <a:lstStyle/>
        <a:p>
          <a:r>
            <a:rPr lang="es-ES" dirty="0" smtClean="0"/>
            <a:t>Ejército de Somoza</a:t>
          </a:r>
          <a:endParaRPr lang="es-ES" dirty="0"/>
        </a:p>
      </dgm:t>
    </dgm:pt>
    <dgm:pt modelId="{A8472514-C277-4D2B-A883-A3D8F314A818}" type="parTrans" cxnId="{E9C9EF08-4DC3-4470-8BFC-5581DD78F4A2}">
      <dgm:prSet/>
      <dgm:spPr/>
      <dgm:t>
        <a:bodyPr/>
        <a:lstStyle/>
        <a:p>
          <a:endParaRPr lang="es-ES"/>
        </a:p>
      </dgm:t>
    </dgm:pt>
    <dgm:pt modelId="{435D9998-2798-466B-9C8A-EE7C264BD7AA}" type="sibTrans" cxnId="{E9C9EF08-4DC3-4470-8BFC-5581DD78F4A2}">
      <dgm:prSet/>
      <dgm:spPr/>
      <dgm:t>
        <a:bodyPr/>
        <a:lstStyle/>
        <a:p>
          <a:endParaRPr lang="es-ES"/>
        </a:p>
      </dgm:t>
    </dgm:pt>
    <dgm:pt modelId="{51F3ABDE-490F-4297-807E-DB5862A4BE36}">
      <dgm:prSet phldrT="[Texto]"/>
      <dgm:spPr/>
      <dgm:t>
        <a:bodyPr/>
        <a:lstStyle/>
        <a:p>
          <a:r>
            <a:rPr lang="es-ES" dirty="0" smtClean="0"/>
            <a:t>Recibe apoyo de EE. UU.</a:t>
          </a:r>
          <a:endParaRPr lang="es-ES" dirty="0"/>
        </a:p>
      </dgm:t>
    </dgm:pt>
    <dgm:pt modelId="{9FAC309F-8C05-4106-87A7-E1037C03E6F9}" type="parTrans" cxnId="{724C7D2E-14B6-43C2-B8A2-4670DB2C6348}">
      <dgm:prSet/>
      <dgm:spPr/>
      <dgm:t>
        <a:bodyPr/>
        <a:lstStyle/>
        <a:p>
          <a:endParaRPr lang="es-ES"/>
        </a:p>
      </dgm:t>
    </dgm:pt>
    <dgm:pt modelId="{E33C88FB-99C7-4038-9A74-6E7D84878E02}" type="sibTrans" cxnId="{724C7D2E-14B6-43C2-B8A2-4670DB2C6348}">
      <dgm:prSet/>
      <dgm:spPr/>
      <dgm:t>
        <a:bodyPr/>
        <a:lstStyle/>
        <a:p>
          <a:endParaRPr lang="es-ES"/>
        </a:p>
      </dgm:t>
    </dgm:pt>
    <dgm:pt modelId="{EA7814D6-724C-4A33-B879-2AD421A8B671}">
      <dgm:prSet phldrT="[Texto]"/>
      <dgm:spPr/>
      <dgm:t>
        <a:bodyPr/>
        <a:lstStyle/>
        <a:p>
          <a:r>
            <a:rPr lang="es-ES" dirty="0" smtClean="0"/>
            <a:t>Tanques, aviones…</a:t>
          </a:r>
          <a:endParaRPr lang="es-ES" dirty="0"/>
        </a:p>
      </dgm:t>
    </dgm:pt>
    <dgm:pt modelId="{7B8C8AA7-D593-441F-BB4C-41DFDE97C315}" type="parTrans" cxnId="{A10EBC48-0A84-45B7-81C8-7D928D91444D}">
      <dgm:prSet/>
      <dgm:spPr/>
      <dgm:t>
        <a:bodyPr/>
        <a:lstStyle/>
        <a:p>
          <a:endParaRPr lang="es-ES"/>
        </a:p>
      </dgm:t>
    </dgm:pt>
    <dgm:pt modelId="{B7A19533-0E6E-4C31-BD08-D4D2EB25F775}" type="sibTrans" cxnId="{A10EBC48-0A84-45B7-81C8-7D928D91444D}">
      <dgm:prSet/>
      <dgm:spPr/>
      <dgm:t>
        <a:bodyPr/>
        <a:lstStyle/>
        <a:p>
          <a:endParaRPr lang="es-ES"/>
        </a:p>
      </dgm:t>
    </dgm:pt>
    <dgm:pt modelId="{3AE7822A-B39C-40C5-B47F-EE784C87BA02}">
      <dgm:prSet phldrT="[Texto]"/>
      <dgm:spPr/>
      <dgm:t>
        <a:bodyPr/>
        <a:lstStyle/>
        <a:p>
          <a:r>
            <a:rPr lang="es-ES" dirty="0" smtClean="0"/>
            <a:t>Guardia Nacional</a:t>
          </a:r>
          <a:endParaRPr lang="es-ES" dirty="0"/>
        </a:p>
      </dgm:t>
    </dgm:pt>
    <dgm:pt modelId="{90D5033B-D54E-4C70-B2CE-1ED1D3DA1699}" type="parTrans" cxnId="{9F1F2191-D406-470F-81B3-56DEDB0A8A71}">
      <dgm:prSet/>
      <dgm:spPr/>
      <dgm:t>
        <a:bodyPr/>
        <a:lstStyle/>
        <a:p>
          <a:endParaRPr lang="es-ES"/>
        </a:p>
      </dgm:t>
    </dgm:pt>
    <dgm:pt modelId="{F2D54602-CC6E-414E-9B5C-52E2685223C8}" type="sibTrans" cxnId="{9F1F2191-D406-470F-81B3-56DEDB0A8A71}">
      <dgm:prSet/>
      <dgm:spPr/>
      <dgm:t>
        <a:bodyPr/>
        <a:lstStyle/>
        <a:p>
          <a:endParaRPr lang="es-ES"/>
        </a:p>
      </dgm:t>
    </dgm:pt>
    <dgm:pt modelId="{C85B2E22-7656-4009-AA98-74710221EB90}">
      <dgm:prSet phldrT="[Texto]"/>
      <dgm:spPr/>
      <dgm:t>
        <a:bodyPr/>
        <a:lstStyle/>
        <a:p>
          <a:r>
            <a:rPr lang="es-ES" dirty="0" smtClean="0"/>
            <a:t>Superioridad armamentística</a:t>
          </a:r>
          <a:endParaRPr lang="es-ES" dirty="0"/>
        </a:p>
      </dgm:t>
    </dgm:pt>
    <dgm:pt modelId="{671FF7BA-4EE7-4C83-9FE7-D61E0CF31822}" type="parTrans" cxnId="{72597889-BAE3-4936-8725-6F3CEA97CD58}">
      <dgm:prSet/>
      <dgm:spPr/>
    </dgm:pt>
    <dgm:pt modelId="{19ABC9FF-0555-4B77-922B-EDF447FB0D5A}" type="sibTrans" cxnId="{72597889-BAE3-4936-8725-6F3CEA97CD58}">
      <dgm:prSet/>
      <dgm:spPr/>
    </dgm:pt>
    <dgm:pt modelId="{60F4952C-7621-4B23-8679-F924D2F6B94D}" type="pres">
      <dgm:prSet presAssocID="{AAF540EA-8972-440D-9ED2-D9A1C64F2B2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B3B41C7-5E22-47B7-B073-2EC6E91A55EF}" type="pres">
      <dgm:prSet presAssocID="{26BEF381-180A-4CF5-A69B-CA77B5E2EB92}" presName="linNode" presStyleCnt="0"/>
      <dgm:spPr/>
    </dgm:pt>
    <dgm:pt modelId="{6D9E140E-6F13-4337-8490-C4ECC4BA157E}" type="pres">
      <dgm:prSet presAssocID="{26BEF381-180A-4CF5-A69B-CA77B5E2EB9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591BD-74C2-44AC-858B-1FEEA5C16AB7}" type="pres">
      <dgm:prSet presAssocID="{26BEF381-180A-4CF5-A69B-CA77B5E2EB9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351B1A-2FD3-4464-933E-83DDAC116BE9}" type="pres">
      <dgm:prSet presAssocID="{3314E235-8076-4112-997E-A2F563DEE8BC}" presName="spacing" presStyleCnt="0"/>
      <dgm:spPr/>
    </dgm:pt>
    <dgm:pt modelId="{43387D6B-23BB-4C35-A987-CEE129BA1A8A}" type="pres">
      <dgm:prSet presAssocID="{C5A82B73-7675-489C-BF8A-FC86246D85D4}" presName="linNode" presStyleCnt="0"/>
      <dgm:spPr/>
    </dgm:pt>
    <dgm:pt modelId="{55FA2401-6AFE-4AA4-B1C7-0115EC10CB55}" type="pres">
      <dgm:prSet presAssocID="{C5A82B73-7675-489C-BF8A-FC86246D85D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AEF129-C2BF-410F-A082-14ECD0EE355F}" type="pres">
      <dgm:prSet presAssocID="{C5A82B73-7675-489C-BF8A-FC86246D85D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59ACF84-E2E1-4C07-92DE-C89115DEC828}" type="presOf" srcId="{C85B2E22-7656-4009-AA98-74710221EB90}" destId="{20AEF129-C2BF-410F-A082-14ECD0EE355F}" srcOrd="0" destOrd="3" presId="urn:microsoft.com/office/officeart/2005/8/layout/vList6"/>
    <dgm:cxn modelId="{C49ADC11-F577-43F6-A421-F00118543342}" type="presOf" srcId="{334FF81D-B885-4ABD-A9A8-F7C451648BC6}" destId="{F91591BD-74C2-44AC-858B-1FEEA5C16AB7}" srcOrd="0" destOrd="1" presId="urn:microsoft.com/office/officeart/2005/8/layout/vList6"/>
    <dgm:cxn modelId="{986190D7-3F6C-4CE1-9135-1B0E2E540537}" srcId="{26BEF381-180A-4CF5-A69B-CA77B5E2EB92}" destId="{1CD4B6FF-BCA6-48B5-A014-9697B4E0EED8}" srcOrd="0" destOrd="0" parTransId="{C0C29D95-0CE5-4919-A9BE-97CB0246BFC3}" sibTransId="{992C7525-72ED-4D3C-BF7E-3321C7F738E7}"/>
    <dgm:cxn modelId="{63A584E3-7D46-4E09-BF81-AD352D0F041E}" type="presOf" srcId="{EA7814D6-724C-4A33-B879-2AD421A8B671}" destId="{20AEF129-C2BF-410F-A082-14ECD0EE355F}" srcOrd="0" destOrd="2" presId="urn:microsoft.com/office/officeart/2005/8/layout/vList6"/>
    <dgm:cxn modelId="{724C7D2E-14B6-43C2-B8A2-4670DB2C6348}" srcId="{C5A82B73-7675-489C-BF8A-FC86246D85D4}" destId="{51F3ABDE-490F-4297-807E-DB5862A4BE36}" srcOrd="0" destOrd="0" parTransId="{9FAC309F-8C05-4106-87A7-E1037C03E6F9}" sibTransId="{E33C88FB-99C7-4038-9A74-6E7D84878E02}"/>
    <dgm:cxn modelId="{9F1F2191-D406-470F-81B3-56DEDB0A8A71}" srcId="{C5A82B73-7675-489C-BF8A-FC86246D85D4}" destId="{3AE7822A-B39C-40C5-B47F-EE784C87BA02}" srcOrd="1" destOrd="0" parTransId="{90D5033B-D54E-4C70-B2CE-1ED1D3DA1699}" sibTransId="{F2D54602-CC6E-414E-9B5C-52E2685223C8}"/>
    <dgm:cxn modelId="{A10EBC48-0A84-45B7-81C8-7D928D91444D}" srcId="{C5A82B73-7675-489C-BF8A-FC86246D85D4}" destId="{EA7814D6-724C-4A33-B879-2AD421A8B671}" srcOrd="2" destOrd="0" parTransId="{7B8C8AA7-D593-441F-BB4C-41DFDE97C315}" sibTransId="{B7A19533-0E6E-4C31-BD08-D4D2EB25F775}"/>
    <dgm:cxn modelId="{371FF6B1-08FA-4109-B3F7-97DC0BB71167}" srcId="{26BEF381-180A-4CF5-A69B-CA77B5E2EB92}" destId="{334FF81D-B885-4ABD-A9A8-F7C451648BC6}" srcOrd="1" destOrd="0" parTransId="{7D1ECBB4-4928-4AB8-81D3-9370FB6296CB}" sibTransId="{5AF850A3-88CB-4CF5-B778-0989ED69793A}"/>
    <dgm:cxn modelId="{C5D17E12-80BA-4E7A-8FE0-2FA0BD87F1BE}" type="presOf" srcId="{C5A82B73-7675-489C-BF8A-FC86246D85D4}" destId="{55FA2401-6AFE-4AA4-B1C7-0115EC10CB55}" srcOrd="0" destOrd="0" presId="urn:microsoft.com/office/officeart/2005/8/layout/vList6"/>
    <dgm:cxn modelId="{E9C9EF08-4DC3-4470-8BFC-5581DD78F4A2}" srcId="{AAF540EA-8972-440D-9ED2-D9A1C64F2B22}" destId="{C5A82B73-7675-489C-BF8A-FC86246D85D4}" srcOrd="1" destOrd="0" parTransId="{A8472514-C277-4D2B-A883-A3D8F314A818}" sibTransId="{435D9998-2798-466B-9C8A-EE7C264BD7AA}"/>
    <dgm:cxn modelId="{46AA3FF5-AD86-4A44-9C75-F32AD183741A}" type="presOf" srcId="{51F3ABDE-490F-4297-807E-DB5862A4BE36}" destId="{20AEF129-C2BF-410F-A082-14ECD0EE355F}" srcOrd="0" destOrd="0" presId="urn:microsoft.com/office/officeart/2005/8/layout/vList6"/>
    <dgm:cxn modelId="{2F980238-C7F8-44AB-A7F8-68B6376B0342}" type="presOf" srcId="{26BEF381-180A-4CF5-A69B-CA77B5E2EB92}" destId="{6D9E140E-6F13-4337-8490-C4ECC4BA157E}" srcOrd="0" destOrd="0" presId="urn:microsoft.com/office/officeart/2005/8/layout/vList6"/>
    <dgm:cxn modelId="{81213D10-4A70-4A3F-9B82-585FC512F854}" type="presOf" srcId="{AAF540EA-8972-440D-9ED2-D9A1C64F2B22}" destId="{60F4952C-7621-4B23-8679-F924D2F6B94D}" srcOrd="0" destOrd="0" presId="urn:microsoft.com/office/officeart/2005/8/layout/vList6"/>
    <dgm:cxn modelId="{5DB93911-3451-40DF-88C3-7F1D90083FB6}" type="presOf" srcId="{3AE7822A-B39C-40C5-B47F-EE784C87BA02}" destId="{20AEF129-C2BF-410F-A082-14ECD0EE355F}" srcOrd="0" destOrd="1" presId="urn:microsoft.com/office/officeart/2005/8/layout/vList6"/>
    <dgm:cxn modelId="{72597889-BAE3-4936-8725-6F3CEA97CD58}" srcId="{C5A82B73-7675-489C-BF8A-FC86246D85D4}" destId="{C85B2E22-7656-4009-AA98-74710221EB90}" srcOrd="3" destOrd="0" parTransId="{671FF7BA-4EE7-4C83-9FE7-D61E0CF31822}" sibTransId="{19ABC9FF-0555-4B77-922B-EDF447FB0D5A}"/>
    <dgm:cxn modelId="{00290104-9CDF-4FBF-A32A-E9B713EEB953}" srcId="{AAF540EA-8972-440D-9ED2-D9A1C64F2B22}" destId="{26BEF381-180A-4CF5-A69B-CA77B5E2EB92}" srcOrd="0" destOrd="0" parTransId="{34D2759B-126F-46BC-A435-CB3C3476AFCF}" sibTransId="{3314E235-8076-4112-997E-A2F563DEE8BC}"/>
    <dgm:cxn modelId="{62D89B0D-916D-4F36-B634-33FD39E8DDB9}" type="presOf" srcId="{1CD4B6FF-BCA6-48B5-A014-9697B4E0EED8}" destId="{F91591BD-74C2-44AC-858B-1FEEA5C16AB7}" srcOrd="0" destOrd="0" presId="urn:microsoft.com/office/officeart/2005/8/layout/vList6"/>
    <dgm:cxn modelId="{AA251007-097D-45A0-9774-763D416D1603}" type="presParOf" srcId="{60F4952C-7621-4B23-8679-F924D2F6B94D}" destId="{EB3B41C7-5E22-47B7-B073-2EC6E91A55EF}" srcOrd="0" destOrd="0" presId="urn:microsoft.com/office/officeart/2005/8/layout/vList6"/>
    <dgm:cxn modelId="{E12FB637-AE4C-4207-9422-B890B790F959}" type="presParOf" srcId="{EB3B41C7-5E22-47B7-B073-2EC6E91A55EF}" destId="{6D9E140E-6F13-4337-8490-C4ECC4BA157E}" srcOrd="0" destOrd="0" presId="urn:microsoft.com/office/officeart/2005/8/layout/vList6"/>
    <dgm:cxn modelId="{986C8623-C3C9-4E4B-ABED-EC4BDC8E4E9A}" type="presParOf" srcId="{EB3B41C7-5E22-47B7-B073-2EC6E91A55EF}" destId="{F91591BD-74C2-44AC-858B-1FEEA5C16AB7}" srcOrd="1" destOrd="0" presId="urn:microsoft.com/office/officeart/2005/8/layout/vList6"/>
    <dgm:cxn modelId="{F6096E6E-B045-42A9-AF9B-FFE08FE4AEFE}" type="presParOf" srcId="{60F4952C-7621-4B23-8679-F924D2F6B94D}" destId="{A6351B1A-2FD3-4464-933E-83DDAC116BE9}" srcOrd="1" destOrd="0" presId="urn:microsoft.com/office/officeart/2005/8/layout/vList6"/>
    <dgm:cxn modelId="{2A953A87-315D-4AA8-B7E3-FC8B0D7994EF}" type="presParOf" srcId="{60F4952C-7621-4B23-8679-F924D2F6B94D}" destId="{43387D6B-23BB-4C35-A987-CEE129BA1A8A}" srcOrd="2" destOrd="0" presId="urn:microsoft.com/office/officeart/2005/8/layout/vList6"/>
    <dgm:cxn modelId="{AAE65A9A-E5FE-4F19-8655-23022D696D31}" type="presParOf" srcId="{43387D6B-23BB-4C35-A987-CEE129BA1A8A}" destId="{55FA2401-6AFE-4AA4-B1C7-0115EC10CB55}" srcOrd="0" destOrd="0" presId="urn:microsoft.com/office/officeart/2005/8/layout/vList6"/>
    <dgm:cxn modelId="{BCEFE162-BFE7-48BC-B762-7A65CFF3D99E}" type="presParOf" srcId="{43387D6B-23BB-4C35-A987-CEE129BA1A8A}" destId="{20AEF129-C2BF-410F-A082-14ECD0EE35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640C1-1514-407F-BA00-EF8474098379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DA354188-93F1-4A71-BC13-0377F7F7AFD4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Estrategia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F8B1F86B-9DFC-40EE-880F-FE850D0E4246}" type="parTrans" cxnId="{3B745915-479E-4BD5-93E8-3122684866F0}">
      <dgm:prSet/>
      <dgm:spPr/>
      <dgm:t>
        <a:bodyPr/>
        <a:lstStyle/>
        <a:p>
          <a:endParaRPr lang="es-ES"/>
        </a:p>
      </dgm:t>
    </dgm:pt>
    <dgm:pt modelId="{D712D5E4-C7AB-47E8-AF09-AD0941E05EA3}" type="sibTrans" cxnId="{3B745915-479E-4BD5-93E8-3122684866F0}">
      <dgm:prSet/>
      <dgm:spPr/>
      <dgm:t>
        <a:bodyPr/>
        <a:lstStyle/>
        <a:p>
          <a:endParaRPr lang="es-ES"/>
        </a:p>
      </dgm:t>
    </dgm:pt>
    <dgm:pt modelId="{5D9A65F2-D55F-4F0D-88B6-0F4FB3568002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Presión al gobierno de Somoza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C630C9C9-F46D-4EE2-ABFA-5F50F4D22CCB}" type="parTrans" cxnId="{01A2F2F7-69B4-4357-85C5-82EAB1487510}">
      <dgm:prSet/>
      <dgm:spPr/>
      <dgm:t>
        <a:bodyPr/>
        <a:lstStyle/>
        <a:p>
          <a:endParaRPr lang="es-ES"/>
        </a:p>
      </dgm:t>
    </dgm:pt>
    <dgm:pt modelId="{514B2531-A131-4C3F-A84C-CE70FC9D8984}" type="sibTrans" cxnId="{01A2F2F7-69B4-4357-85C5-82EAB1487510}">
      <dgm:prSet/>
      <dgm:spPr/>
      <dgm:t>
        <a:bodyPr/>
        <a:lstStyle/>
        <a:p>
          <a:endParaRPr lang="es-ES"/>
        </a:p>
      </dgm:t>
    </dgm:pt>
    <dgm:pt modelId="{5C03A7EA-9AAF-4482-A0B9-838A67D43FD3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Objetivo: Derrocar la dictadura y cambiar de modelo de estado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0507C127-A3DE-4B05-8E1B-7E6C7FF8CCA3}" type="parTrans" cxnId="{AD9E13B7-4ACE-42BB-AB67-147AD15A5A0A}">
      <dgm:prSet/>
      <dgm:spPr/>
      <dgm:t>
        <a:bodyPr/>
        <a:lstStyle/>
        <a:p>
          <a:endParaRPr lang="es-ES"/>
        </a:p>
      </dgm:t>
    </dgm:pt>
    <dgm:pt modelId="{EAEC84D0-F1B1-4FBF-9FD8-69DDFBF78591}" type="sibTrans" cxnId="{AD9E13B7-4ACE-42BB-AB67-147AD15A5A0A}">
      <dgm:prSet/>
      <dgm:spPr/>
      <dgm:t>
        <a:bodyPr/>
        <a:lstStyle/>
        <a:p>
          <a:endParaRPr lang="es-ES"/>
        </a:p>
      </dgm:t>
    </dgm:pt>
    <dgm:pt modelId="{8AD4713B-0947-46E1-9283-8F6D6CE64458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Táctica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9C3A407B-BD16-4684-B004-68708BA8A057}" type="parTrans" cxnId="{284F29CF-AF29-4768-8F88-EF10BC232EBB}">
      <dgm:prSet/>
      <dgm:spPr/>
      <dgm:t>
        <a:bodyPr/>
        <a:lstStyle/>
        <a:p>
          <a:endParaRPr lang="es-ES"/>
        </a:p>
      </dgm:t>
    </dgm:pt>
    <dgm:pt modelId="{BA56F05C-7CE2-4AB6-8B87-7099931ECE4D}" type="sibTrans" cxnId="{284F29CF-AF29-4768-8F88-EF10BC232EBB}">
      <dgm:prSet/>
      <dgm:spPr/>
      <dgm:t>
        <a:bodyPr/>
        <a:lstStyle/>
        <a:p>
          <a:endParaRPr lang="es-ES"/>
        </a:p>
      </dgm:t>
    </dgm:pt>
    <dgm:pt modelId="{D07A477E-7A7D-422A-AC9A-537C68419623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Factor sorpresa en la montaña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9C157A83-5287-4ABC-8412-3968BAB316B9}" type="parTrans" cxnId="{B2D234EB-BC39-4463-BF53-3C168071EE17}">
      <dgm:prSet/>
      <dgm:spPr/>
      <dgm:t>
        <a:bodyPr/>
        <a:lstStyle/>
        <a:p>
          <a:endParaRPr lang="es-ES"/>
        </a:p>
      </dgm:t>
    </dgm:pt>
    <dgm:pt modelId="{D10301A0-E889-4B7E-9C5F-38E6F631AD46}" type="sibTrans" cxnId="{B2D234EB-BC39-4463-BF53-3C168071EE17}">
      <dgm:prSet/>
      <dgm:spPr/>
      <dgm:t>
        <a:bodyPr/>
        <a:lstStyle/>
        <a:p>
          <a:endParaRPr lang="es-ES"/>
        </a:p>
      </dgm:t>
    </dgm:pt>
    <dgm:pt modelId="{6F58CB66-CCAC-4E2C-99B3-C09C42B5F76E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Uso de la teoría del “foco revolucionario” o “</a:t>
          </a:r>
          <a:r>
            <a:rPr lang="es-ES" dirty="0" err="1" smtClean="0">
              <a:latin typeface="Tinos" charset="0"/>
              <a:ea typeface="Tinos" charset="0"/>
              <a:cs typeface="Tinos" charset="0"/>
            </a:rPr>
            <a:t>foquismo</a:t>
          </a:r>
          <a:r>
            <a:rPr lang="es-ES" dirty="0" smtClean="0">
              <a:latin typeface="Tinos" charset="0"/>
              <a:ea typeface="Tinos" charset="0"/>
              <a:cs typeface="Tinos" charset="0"/>
            </a:rPr>
            <a:t>”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2BAEB7FF-D50D-45EF-8B4D-72F1C738458A}" type="parTrans" cxnId="{9DBEDB10-A9F5-4658-8C67-17A5AC918B77}">
      <dgm:prSet/>
      <dgm:spPr/>
    </dgm:pt>
    <dgm:pt modelId="{35B6546B-57B2-4954-BECD-6849DA2B506C}" type="sibTrans" cxnId="{9DBEDB10-A9F5-4658-8C67-17A5AC918B77}">
      <dgm:prSet/>
      <dgm:spPr/>
    </dgm:pt>
    <dgm:pt modelId="{C2B88BEC-C04C-4C84-AD18-E0B6076F5F57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Guerra de masas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9F6A08AF-0DAF-4ECD-A4CE-A44DB7352B16}" type="parTrans" cxnId="{BA1B44AB-8F50-4830-84CE-A3146053E03C}">
      <dgm:prSet/>
      <dgm:spPr/>
    </dgm:pt>
    <dgm:pt modelId="{8E561ECF-D1A7-44F3-87D7-AF8F3844B518}" type="sibTrans" cxnId="{BA1B44AB-8F50-4830-84CE-A3146053E03C}">
      <dgm:prSet/>
      <dgm:spPr/>
    </dgm:pt>
    <dgm:pt modelId="{9B4A3FFE-93C7-4B83-8EAF-ED6782D1CFC0}">
      <dgm:prSet phldrT="[Texto]"/>
      <dgm:spPr/>
      <dgm:t>
        <a:bodyPr/>
        <a:lstStyle/>
        <a:p>
          <a:r>
            <a:rPr lang="es-ES" dirty="0" smtClean="0">
              <a:latin typeface="Tinos" charset="0"/>
              <a:ea typeface="Tinos" charset="0"/>
              <a:cs typeface="Tinos" charset="0"/>
            </a:rPr>
            <a:t>Concienciar a la población</a:t>
          </a:r>
          <a:endParaRPr lang="es-ES" dirty="0">
            <a:latin typeface="Tinos" charset="0"/>
            <a:ea typeface="Tinos" charset="0"/>
            <a:cs typeface="Tinos" charset="0"/>
          </a:endParaRPr>
        </a:p>
      </dgm:t>
    </dgm:pt>
    <dgm:pt modelId="{A5C1D75A-E611-4FB4-8193-DE24EF3D41A5}" type="parTrans" cxnId="{9B60F629-3D38-464C-A1BC-01D943159C70}">
      <dgm:prSet/>
      <dgm:spPr/>
    </dgm:pt>
    <dgm:pt modelId="{BF9F9925-131D-4126-A7CF-E3AE1FDA05AD}" type="sibTrans" cxnId="{9B60F629-3D38-464C-A1BC-01D943159C70}">
      <dgm:prSet/>
      <dgm:spPr/>
    </dgm:pt>
    <dgm:pt modelId="{CFE96430-812A-4B0D-B5D4-E06BECCAC011}" type="pres">
      <dgm:prSet presAssocID="{40C640C1-1514-407F-BA00-EF84740983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D8D6EA-A004-4A0C-BB85-309CE4AEA8BB}" type="pres">
      <dgm:prSet presAssocID="{DA354188-93F1-4A71-BC13-0377F7F7AFD4}" presName="parentText" presStyleLbl="node1" presStyleIdx="0" presStyleCnt="2" custScaleY="77418" custLinFactNeighborY="170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F2C167-8FDE-4E9F-9FC4-A3C43301C334}" type="pres">
      <dgm:prSet presAssocID="{DA354188-93F1-4A71-BC13-0377F7F7AFD4}" presName="childText" presStyleLbl="revTx" presStyleIdx="0" presStyleCnt="2" custLinFactNeighborY="292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D5555-A6EC-430C-8931-DC161BB558AA}" type="pres">
      <dgm:prSet presAssocID="{8AD4713B-0947-46E1-9283-8F6D6CE64458}" presName="parentText" presStyleLbl="node1" presStyleIdx="1" presStyleCnt="2" custScaleY="76446" custLinFactNeighborY="41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E2C42E-C63A-4E8B-8778-EC95DDA41731}" type="pres">
      <dgm:prSet presAssocID="{8AD4713B-0947-46E1-9283-8F6D6CE64458}" presName="childText" presStyleLbl="revTx" presStyleIdx="1" presStyleCnt="2" custScaleX="98640" custScaleY="80395" custLinFactNeighborY="38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C494F0-A89C-4EE7-BA38-3927260BCD58}" type="presOf" srcId="{9B4A3FFE-93C7-4B83-8EAF-ED6782D1CFC0}" destId="{A2F2C167-8FDE-4E9F-9FC4-A3C43301C334}" srcOrd="0" destOrd="1" presId="urn:microsoft.com/office/officeart/2005/8/layout/vList2"/>
    <dgm:cxn modelId="{C1BE695D-8B91-4907-8741-37581969A597}" type="presOf" srcId="{8AD4713B-0947-46E1-9283-8F6D6CE64458}" destId="{AF1D5555-A6EC-430C-8931-DC161BB558AA}" srcOrd="0" destOrd="0" presId="urn:microsoft.com/office/officeart/2005/8/layout/vList2"/>
    <dgm:cxn modelId="{3B745915-479E-4BD5-93E8-3122684866F0}" srcId="{40C640C1-1514-407F-BA00-EF8474098379}" destId="{DA354188-93F1-4A71-BC13-0377F7F7AFD4}" srcOrd="0" destOrd="0" parTransId="{F8B1F86B-9DFC-40EE-880F-FE850D0E4246}" sibTransId="{D712D5E4-C7AB-47E8-AF09-AD0941E05EA3}"/>
    <dgm:cxn modelId="{58908392-2123-4967-8258-F3E0102BB6D1}" type="presOf" srcId="{5D9A65F2-D55F-4F0D-88B6-0F4FB3568002}" destId="{A2F2C167-8FDE-4E9F-9FC4-A3C43301C334}" srcOrd="0" destOrd="0" presId="urn:microsoft.com/office/officeart/2005/8/layout/vList2"/>
    <dgm:cxn modelId="{42FD4308-E0FF-4190-B4D1-5C69EA95B071}" type="presOf" srcId="{C2B88BEC-C04C-4C84-AD18-E0B6076F5F57}" destId="{0DE2C42E-C63A-4E8B-8778-EC95DDA41731}" srcOrd="0" destOrd="2" presId="urn:microsoft.com/office/officeart/2005/8/layout/vList2"/>
    <dgm:cxn modelId="{01A2F2F7-69B4-4357-85C5-82EAB1487510}" srcId="{DA354188-93F1-4A71-BC13-0377F7F7AFD4}" destId="{5D9A65F2-D55F-4F0D-88B6-0F4FB3568002}" srcOrd="0" destOrd="0" parTransId="{C630C9C9-F46D-4EE2-ABFA-5F50F4D22CCB}" sibTransId="{514B2531-A131-4C3F-A84C-CE70FC9D8984}"/>
    <dgm:cxn modelId="{83E875F1-5AEF-472D-841A-9C937612F48E}" type="presOf" srcId="{5C03A7EA-9AAF-4482-A0B9-838A67D43FD3}" destId="{A2F2C167-8FDE-4E9F-9FC4-A3C43301C334}" srcOrd="0" destOrd="2" presId="urn:microsoft.com/office/officeart/2005/8/layout/vList2"/>
    <dgm:cxn modelId="{4B39F7F0-E38E-4074-9698-FDE775FF432D}" type="presOf" srcId="{6F58CB66-CCAC-4E2C-99B3-C09C42B5F76E}" destId="{0DE2C42E-C63A-4E8B-8778-EC95DDA41731}" srcOrd="0" destOrd="1" presId="urn:microsoft.com/office/officeart/2005/8/layout/vList2"/>
    <dgm:cxn modelId="{B2D234EB-BC39-4463-BF53-3C168071EE17}" srcId="{8AD4713B-0947-46E1-9283-8F6D6CE64458}" destId="{D07A477E-7A7D-422A-AC9A-537C68419623}" srcOrd="0" destOrd="0" parTransId="{9C157A83-5287-4ABC-8412-3968BAB316B9}" sibTransId="{D10301A0-E889-4B7E-9C5F-38E6F631AD46}"/>
    <dgm:cxn modelId="{9B60F629-3D38-464C-A1BC-01D943159C70}" srcId="{DA354188-93F1-4A71-BC13-0377F7F7AFD4}" destId="{9B4A3FFE-93C7-4B83-8EAF-ED6782D1CFC0}" srcOrd="1" destOrd="0" parTransId="{A5C1D75A-E611-4FB4-8193-DE24EF3D41A5}" sibTransId="{BF9F9925-131D-4126-A7CF-E3AE1FDA05AD}"/>
    <dgm:cxn modelId="{9DBEDB10-A9F5-4658-8C67-17A5AC918B77}" srcId="{8AD4713B-0947-46E1-9283-8F6D6CE64458}" destId="{6F58CB66-CCAC-4E2C-99B3-C09C42B5F76E}" srcOrd="1" destOrd="0" parTransId="{2BAEB7FF-D50D-45EF-8B4D-72F1C738458A}" sibTransId="{35B6546B-57B2-4954-BECD-6849DA2B506C}"/>
    <dgm:cxn modelId="{049FCF61-AF64-4D78-AE4F-B359C3E87D25}" type="presOf" srcId="{D07A477E-7A7D-422A-AC9A-537C68419623}" destId="{0DE2C42E-C63A-4E8B-8778-EC95DDA41731}" srcOrd="0" destOrd="0" presId="urn:microsoft.com/office/officeart/2005/8/layout/vList2"/>
    <dgm:cxn modelId="{BA1B44AB-8F50-4830-84CE-A3146053E03C}" srcId="{8AD4713B-0947-46E1-9283-8F6D6CE64458}" destId="{C2B88BEC-C04C-4C84-AD18-E0B6076F5F57}" srcOrd="2" destOrd="0" parTransId="{9F6A08AF-0DAF-4ECD-A4CE-A44DB7352B16}" sibTransId="{8E561ECF-D1A7-44F3-87D7-AF8F3844B518}"/>
    <dgm:cxn modelId="{284F29CF-AF29-4768-8F88-EF10BC232EBB}" srcId="{40C640C1-1514-407F-BA00-EF8474098379}" destId="{8AD4713B-0947-46E1-9283-8F6D6CE64458}" srcOrd="1" destOrd="0" parTransId="{9C3A407B-BD16-4684-B004-68708BA8A057}" sibTransId="{BA56F05C-7CE2-4AB6-8B87-7099931ECE4D}"/>
    <dgm:cxn modelId="{59D79AEF-E047-40EF-8FF2-54871565BA07}" type="presOf" srcId="{40C640C1-1514-407F-BA00-EF8474098379}" destId="{CFE96430-812A-4B0D-B5D4-E06BECCAC011}" srcOrd="0" destOrd="0" presId="urn:microsoft.com/office/officeart/2005/8/layout/vList2"/>
    <dgm:cxn modelId="{2EE413DA-4A7A-4674-B336-2C30F487ACBD}" type="presOf" srcId="{DA354188-93F1-4A71-BC13-0377F7F7AFD4}" destId="{EDD8D6EA-A004-4A0C-BB85-309CE4AEA8BB}" srcOrd="0" destOrd="0" presId="urn:microsoft.com/office/officeart/2005/8/layout/vList2"/>
    <dgm:cxn modelId="{AD9E13B7-4ACE-42BB-AB67-147AD15A5A0A}" srcId="{DA354188-93F1-4A71-BC13-0377F7F7AFD4}" destId="{5C03A7EA-9AAF-4482-A0B9-838A67D43FD3}" srcOrd="2" destOrd="0" parTransId="{0507C127-A3DE-4B05-8E1B-7E6C7FF8CCA3}" sibTransId="{EAEC84D0-F1B1-4FBF-9FD8-69DDFBF78591}"/>
    <dgm:cxn modelId="{0ED4C94A-3F1E-4AC0-AF23-BEC4AF11845F}" type="presParOf" srcId="{CFE96430-812A-4B0D-B5D4-E06BECCAC011}" destId="{EDD8D6EA-A004-4A0C-BB85-309CE4AEA8BB}" srcOrd="0" destOrd="0" presId="urn:microsoft.com/office/officeart/2005/8/layout/vList2"/>
    <dgm:cxn modelId="{BE903A6B-EE11-4BA1-A725-2494C5B9641B}" type="presParOf" srcId="{CFE96430-812A-4B0D-B5D4-E06BECCAC011}" destId="{A2F2C167-8FDE-4E9F-9FC4-A3C43301C334}" srcOrd="1" destOrd="0" presId="urn:microsoft.com/office/officeart/2005/8/layout/vList2"/>
    <dgm:cxn modelId="{34919FA6-41AE-438F-9E8D-523FD06F6529}" type="presParOf" srcId="{CFE96430-812A-4B0D-B5D4-E06BECCAC011}" destId="{AF1D5555-A6EC-430C-8931-DC161BB558AA}" srcOrd="2" destOrd="0" presId="urn:microsoft.com/office/officeart/2005/8/layout/vList2"/>
    <dgm:cxn modelId="{42C1DCE6-B4F8-4130-B5A4-15ADE809B162}" type="presParOf" srcId="{CFE96430-812A-4B0D-B5D4-E06BECCAC011}" destId="{0DE2C42E-C63A-4E8B-8778-EC95DDA417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D0CA01-8F7E-465F-BCCB-5A1E8E3CF128}" type="doc">
      <dgm:prSet loTypeId="urn:microsoft.com/office/officeart/2005/8/layout/vList2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10DB3A70-2CD1-4E99-9BDA-17A7CB115327}">
      <dgm:prSet phldrT="[Texto]" custT="1"/>
      <dgm:spPr/>
      <dgm:t>
        <a:bodyPr/>
        <a:lstStyle/>
        <a:p>
          <a:r>
            <a:rPr lang="es-ES" sz="1800" dirty="0" smtClean="0">
              <a:latin typeface="Tinos" charset="0"/>
              <a:ea typeface="Tinos" charset="0"/>
              <a:cs typeface="Tinos" charset="0"/>
            </a:rPr>
            <a:t>Estrategia</a:t>
          </a:r>
        </a:p>
      </dgm:t>
    </dgm:pt>
    <dgm:pt modelId="{71DB795E-BBC3-4C3E-A302-4DF7ACB01432}" type="parTrans" cxnId="{04FCDF6E-3965-407A-99C7-A9EC6F29A405}">
      <dgm:prSet/>
      <dgm:spPr/>
      <dgm:t>
        <a:bodyPr/>
        <a:lstStyle/>
        <a:p>
          <a:endParaRPr lang="es-ES"/>
        </a:p>
      </dgm:t>
    </dgm:pt>
    <dgm:pt modelId="{CD515930-BD75-42C3-B845-1B5C09143C5D}" type="sibTrans" cxnId="{04FCDF6E-3965-407A-99C7-A9EC6F29A405}">
      <dgm:prSet/>
      <dgm:spPr/>
      <dgm:t>
        <a:bodyPr/>
        <a:lstStyle/>
        <a:p>
          <a:endParaRPr lang="es-ES"/>
        </a:p>
      </dgm:t>
    </dgm:pt>
    <dgm:pt modelId="{95E8CA46-7B7A-4474-8D60-5FCEA3BE178D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Controlar la población urbana</a:t>
          </a:r>
          <a:endParaRPr lang="es-ES" sz="1600" dirty="0">
            <a:latin typeface="Tinos" charset="0"/>
            <a:ea typeface="Tinos" charset="0"/>
            <a:cs typeface="Tinos" charset="0"/>
          </a:endParaRPr>
        </a:p>
      </dgm:t>
    </dgm:pt>
    <dgm:pt modelId="{B919811E-1408-43B7-A653-ED4EC8BF0DA4}" type="parTrans" cxnId="{1BBE6DBE-8D47-4245-A9F1-A5743DD01ACA}">
      <dgm:prSet/>
      <dgm:spPr/>
      <dgm:t>
        <a:bodyPr/>
        <a:lstStyle/>
        <a:p>
          <a:endParaRPr lang="es-ES"/>
        </a:p>
      </dgm:t>
    </dgm:pt>
    <dgm:pt modelId="{F0C6F0AF-FF2C-4E47-B8F8-3E3E20E0A74C}" type="sibTrans" cxnId="{1BBE6DBE-8D47-4245-A9F1-A5743DD01ACA}">
      <dgm:prSet/>
      <dgm:spPr/>
      <dgm:t>
        <a:bodyPr/>
        <a:lstStyle/>
        <a:p>
          <a:endParaRPr lang="es-ES"/>
        </a:p>
      </dgm:t>
    </dgm:pt>
    <dgm:pt modelId="{B6DE3054-DA78-424F-9577-FB91E28CFFA4}">
      <dgm:prSet phldrT="[Texto]" custT="1"/>
      <dgm:spPr/>
      <dgm:t>
        <a:bodyPr/>
        <a:lstStyle/>
        <a:p>
          <a:r>
            <a:rPr lang="es-ES" sz="1800" dirty="0" smtClean="0">
              <a:latin typeface="Tinos" charset="0"/>
              <a:ea typeface="Tinos" charset="0"/>
              <a:cs typeface="Tinos" charset="0"/>
            </a:rPr>
            <a:t>Táctica</a:t>
          </a:r>
          <a:endParaRPr lang="es-ES" sz="1800" dirty="0">
            <a:latin typeface="Tinos" charset="0"/>
            <a:ea typeface="Tinos" charset="0"/>
            <a:cs typeface="Tinos" charset="0"/>
          </a:endParaRPr>
        </a:p>
      </dgm:t>
    </dgm:pt>
    <dgm:pt modelId="{9C8BFF73-058E-48A0-A7C3-A3A1050AB420}" type="parTrans" cxnId="{B046B6D8-9BCD-44DA-8C43-FBACB36ABDA5}">
      <dgm:prSet/>
      <dgm:spPr/>
      <dgm:t>
        <a:bodyPr/>
        <a:lstStyle/>
        <a:p>
          <a:endParaRPr lang="es-ES"/>
        </a:p>
      </dgm:t>
    </dgm:pt>
    <dgm:pt modelId="{EA9D59E4-404C-4E6D-A64B-435B9CC652EF}" type="sibTrans" cxnId="{B046B6D8-9BCD-44DA-8C43-FBACB36ABDA5}">
      <dgm:prSet/>
      <dgm:spPr/>
      <dgm:t>
        <a:bodyPr/>
        <a:lstStyle/>
        <a:p>
          <a:endParaRPr lang="es-ES"/>
        </a:p>
      </dgm:t>
    </dgm:pt>
    <dgm:pt modelId="{5542FAB5-B0A3-4FB9-9BC0-A3A4C7AEFEF8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Represión</a:t>
          </a:r>
        </a:p>
      </dgm:t>
    </dgm:pt>
    <dgm:pt modelId="{2BB03DB0-5DB0-4C9F-9D55-38FE42859CC4}" type="parTrans" cxnId="{8D0DD60F-BFE5-47E4-958F-00B16D6DA922}">
      <dgm:prSet/>
      <dgm:spPr/>
      <dgm:t>
        <a:bodyPr/>
        <a:lstStyle/>
        <a:p>
          <a:endParaRPr lang="es-ES"/>
        </a:p>
      </dgm:t>
    </dgm:pt>
    <dgm:pt modelId="{246E72CA-9C13-4B81-B575-6C9077492FBD}" type="sibTrans" cxnId="{8D0DD60F-BFE5-47E4-958F-00B16D6DA922}">
      <dgm:prSet/>
      <dgm:spPr/>
      <dgm:t>
        <a:bodyPr/>
        <a:lstStyle/>
        <a:p>
          <a:endParaRPr lang="es-ES"/>
        </a:p>
      </dgm:t>
    </dgm:pt>
    <dgm:pt modelId="{A561D9EA-F5ED-4A53-AEE4-B5C28946A3DC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Guardia Nacional</a:t>
          </a:r>
        </a:p>
      </dgm:t>
    </dgm:pt>
    <dgm:pt modelId="{EABC4B01-1B57-4AF8-B407-AE2893A036C9}" type="parTrans" cxnId="{1D410CD3-1015-4485-B457-53E3ADDFE152}">
      <dgm:prSet/>
      <dgm:spPr/>
      <dgm:t>
        <a:bodyPr/>
        <a:lstStyle/>
        <a:p>
          <a:endParaRPr lang="es-ES"/>
        </a:p>
      </dgm:t>
    </dgm:pt>
    <dgm:pt modelId="{1F486167-846C-48D4-A458-8FE0D184DAC9}" type="sibTrans" cxnId="{1D410CD3-1015-4485-B457-53E3ADDFE152}">
      <dgm:prSet/>
      <dgm:spPr/>
      <dgm:t>
        <a:bodyPr/>
        <a:lstStyle/>
        <a:p>
          <a:endParaRPr lang="es-ES"/>
        </a:p>
      </dgm:t>
    </dgm:pt>
    <dgm:pt modelId="{2204A2E5-C521-4C93-B00A-F5E35B2EB66F}">
      <dgm:prSet phldrT="[Texto]" custT="1"/>
      <dgm:spPr/>
      <dgm:t>
        <a:bodyPr/>
        <a:lstStyle/>
        <a:p>
          <a:r>
            <a:rPr lang="es-ES" sz="1600" dirty="0" smtClean="0">
              <a:latin typeface="Tinos" charset="0"/>
              <a:ea typeface="Tinos" charset="0"/>
              <a:cs typeface="Tinos" charset="0"/>
            </a:rPr>
            <a:t>Ventaja armamentística</a:t>
          </a:r>
        </a:p>
      </dgm:t>
    </dgm:pt>
    <dgm:pt modelId="{DBF1FC2F-56A8-435E-96E9-C9B023F39693}" type="parTrans" cxnId="{FA5FEE87-A69A-46A0-92D8-E4DBDC5004CC}">
      <dgm:prSet/>
      <dgm:spPr/>
      <dgm:t>
        <a:bodyPr/>
        <a:lstStyle/>
        <a:p>
          <a:endParaRPr lang="es-ES"/>
        </a:p>
      </dgm:t>
    </dgm:pt>
    <dgm:pt modelId="{14C90C17-517E-43CC-91E7-716BF32AC4DE}" type="sibTrans" cxnId="{FA5FEE87-A69A-46A0-92D8-E4DBDC5004CC}">
      <dgm:prSet/>
      <dgm:spPr/>
      <dgm:t>
        <a:bodyPr/>
        <a:lstStyle/>
        <a:p>
          <a:endParaRPr lang="es-ES"/>
        </a:p>
      </dgm:t>
    </dgm:pt>
    <dgm:pt modelId="{F7EB5D1C-6B31-44A0-BB97-4300E2DD36A1}" type="pres">
      <dgm:prSet presAssocID="{BED0CA01-8F7E-465F-BCCB-5A1E8E3CF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58E5CEA-12BB-4DBE-B411-17DDEEFF26E8}" type="pres">
      <dgm:prSet presAssocID="{10DB3A70-2CD1-4E99-9BDA-17A7CB115327}" presName="parentText" presStyleLbl="node1" presStyleIdx="0" presStyleCnt="2" custScaleY="63402" custLinFactNeighborY="-106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4338A7-103B-4D9E-AF6E-BD292AEA12EA}" type="pres">
      <dgm:prSet presAssocID="{10DB3A70-2CD1-4E99-9BDA-17A7CB1153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DB5F06-4A39-445A-9C33-A359C94158CC}" type="pres">
      <dgm:prSet presAssocID="{B6DE3054-DA78-424F-9577-FB91E28CFFA4}" presName="parentText" presStyleLbl="node1" presStyleIdx="1" presStyleCnt="2" custScaleY="60726" custLinFactNeighborY="-1345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5FBA4-30B3-4A4F-981B-D862A72D9FF6}" type="pres">
      <dgm:prSet presAssocID="{B6DE3054-DA78-424F-9577-FB91E28CFFA4}" presName="childText" presStyleLbl="revTx" presStyleIdx="1" presStyleCnt="2" custLinFactNeighborY="-12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0DD60F-BFE5-47E4-958F-00B16D6DA922}" srcId="{B6DE3054-DA78-424F-9577-FB91E28CFFA4}" destId="{5542FAB5-B0A3-4FB9-9BC0-A3A4C7AEFEF8}" srcOrd="0" destOrd="0" parTransId="{2BB03DB0-5DB0-4C9F-9D55-38FE42859CC4}" sibTransId="{246E72CA-9C13-4B81-B575-6C9077492FBD}"/>
    <dgm:cxn modelId="{C7C84C10-E1BC-478D-9223-76A1386BB33D}" type="presOf" srcId="{10DB3A70-2CD1-4E99-9BDA-17A7CB115327}" destId="{458E5CEA-12BB-4DBE-B411-17DDEEFF26E8}" srcOrd="0" destOrd="0" presId="urn:microsoft.com/office/officeart/2005/8/layout/vList2"/>
    <dgm:cxn modelId="{1BBE6DBE-8D47-4245-A9F1-A5743DD01ACA}" srcId="{10DB3A70-2CD1-4E99-9BDA-17A7CB115327}" destId="{95E8CA46-7B7A-4474-8D60-5FCEA3BE178D}" srcOrd="0" destOrd="0" parTransId="{B919811E-1408-43B7-A653-ED4EC8BF0DA4}" sibTransId="{F0C6F0AF-FF2C-4E47-B8F8-3E3E20E0A74C}"/>
    <dgm:cxn modelId="{A42E23F5-ABAB-45C5-A910-4229B7249F33}" type="presOf" srcId="{A561D9EA-F5ED-4A53-AEE4-B5C28946A3DC}" destId="{D345FBA4-30B3-4A4F-981B-D862A72D9FF6}" srcOrd="0" destOrd="1" presId="urn:microsoft.com/office/officeart/2005/8/layout/vList2"/>
    <dgm:cxn modelId="{1D410CD3-1015-4485-B457-53E3ADDFE152}" srcId="{B6DE3054-DA78-424F-9577-FB91E28CFFA4}" destId="{A561D9EA-F5ED-4A53-AEE4-B5C28946A3DC}" srcOrd="1" destOrd="0" parTransId="{EABC4B01-1B57-4AF8-B407-AE2893A036C9}" sibTransId="{1F486167-846C-48D4-A458-8FE0D184DAC9}"/>
    <dgm:cxn modelId="{7C8E8CDA-855B-47B3-8D25-F795A7F8F216}" type="presOf" srcId="{B6DE3054-DA78-424F-9577-FB91E28CFFA4}" destId="{0ADB5F06-4A39-445A-9C33-A359C94158CC}" srcOrd="0" destOrd="0" presId="urn:microsoft.com/office/officeart/2005/8/layout/vList2"/>
    <dgm:cxn modelId="{04FCDF6E-3965-407A-99C7-A9EC6F29A405}" srcId="{BED0CA01-8F7E-465F-BCCB-5A1E8E3CF128}" destId="{10DB3A70-2CD1-4E99-9BDA-17A7CB115327}" srcOrd="0" destOrd="0" parTransId="{71DB795E-BBC3-4C3E-A302-4DF7ACB01432}" sibTransId="{CD515930-BD75-42C3-B845-1B5C09143C5D}"/>
    <dgm:cxn modelId="{548A12A4-4206-46E7-9055-46A36FDB3644}" type="presOf" srcId="{95E8CA46-7B7A-4474-8D60-5FCEA3BE178D}" destId="{FD4338A7-103B-4D9E-AF6E-BD292AEA12EA}" srcOrd="0" destOrd="0" presId="urn:microsoft.com/office/officeart/2005/8/layout/vList2"/>
    <dgm:cxn modelId="{D202568A-7CAD-440E-A73B-A97856F829C2}" type="presOf" srcId="{5542FAB5-B0A3-4FB9-9BC0-A3A4C7AEFEF8}" destId="{D345FBA4-30B3-4A4F-981B-D862A72D9FF6}" srcOrd="0" destOrd="0" presId="urn:microsoft.com/office/officeart/2005/8/layout/vList2"/>
    <dgm:cxn modelId="{B046B6D8-9BCD-44DA-8C43-FBACB36ABDA5}" srcId="{BED0CA01-8F7E-465F-BCCB-5A1E8E3CF128}" destId="{B6DE3054-DA78-424F-9577-FB91E28CFFA4}" srcOrd="1" destOrd="0" parTransId="{9C8BFF73-058E-48A0-A7C3-A3A1050AB420}" sibTransId="{EA9D59E4-404C-4E6D-A64B-435B9CC652EF}"/>
    <dgm:cxn modelId="{034ED402-EEA7-4525-A302-576F05A6E025}" type="presOf" srcId="{2204A2E5-C521-4C93-B00A-F5E35B2EB66F}" destId="{D345FBA4-30B3-4A4F-981B-D862A72D9FF6}" srcOrd="0" destOrd="2" presId="urn:microsoft.com/office/officeart/2005/8/layout/vList2"/>
    <dgm:cxn modelId="{FA5FEE87-A69A-46A0-92D8-E4DBDC5004CC}" srcId="{B6DE3054-DA78-424F-9577-FB91E28CFFA4}" destId="{2204A2E5-C521-4C93-B00A-F5E35B2EB66F}" srcOrd="2" destOrd="0" parTransId="{DBF1FC2F-56A8-435E-96E9-C9B023F39693}" sibTransId="{14C90C17-517E-43CC-91E7-716BF32AC4DE}"/>
    <dgm:cxn modelId="{C8A8DD42-9969-482A-B439-9E953B4DFE0D}" type="presOf" srcId="{BED0CA01-8F7E-465F-BCCB-5A1E8E3CF128}" destId="{F7EB5D1C-6B31-44A0-BB97-4300E2DD36A1}" srcOrd="0" destOrd="0" presId="urn:microsoft.com/office/officeart/2005/8/layout/vList2"/>
    <dgm:cxn modelId="{1AC3B4BE-B3FA-44F7-86FF-4B581E37A987}" type="presParOf" srcId="{F7EB5D1C-6B31-44A0-BB97-4300E2DD36A1}" destId="{458E5CEA-12BB-4DBE-B411-17DDEEFF26E8}" srcOrd="0" destOrd="0" presId="urn:microsoft.com/office/officeart/2005/8/layout/vList2"/>
    <dgm:cxn modelId="{E6240C7F-8986-41EA-9AF7-D2C55848C42B}" type="presParOf" srcId="{F7EB5D1C-6B31-44A0-BB97-4300E2DD36A1}" destId="{FD4338A7-103B-4D9E-AF6E-BD292AEA12EA}" srcOrd="1" destOrd="0" presId="urn:microsoft.com/office/officeart/2005/8/layout/vList2"/>
    <dgm:cxn modelId="{17A1DB2C-6262-4C5D-8CC4-1D79C645601A}" type="presParOf" srcId="{F7EB5D1C-6B31-44A0-BB97-4300E2DD36A1}" destId="{0ADB5F06-4A39-445A-9C33-A359C94158CC}" srcOrd="2" destOrd="0" presId="urn:microsoft.com/office/officeart/2005/8/layout/vList2"/>
    <dgm:cxn modelId="{6870B98C-B839-427E-9909-D9945AFCE431}" type="presParOf" srcId="{F7EB5D1C-6B31-44A0-BB97-4300E2DD36A1}" destId="{D345FBA4-30B3-4A4F-981B-D862A72D9FF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7F45B-5BBA-4BE2-A81A-A9030C2C066B}">
      <dsp:nvSpPr>
        <dsp:cNvPr id="0" name=""/>
        <dsp:cNvSpPr/>
      </dsp:nvSpPr>
      <dsp:spPr>
        <a:xfrm>
          <a:off x="288044" y="0"/>
          <a:ext cx="3141661" cy="2248024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09759-B30B-42BB-B1A2-3A0FDB49AF6C}">
      <dsp:nvSpPr>
        <dsp:cNvPr id="0" name=""/>
        <dsp:cNvSpPr/>
      </dsp:nvSpPr>
      <dsp:spPr>
        <a:xfrm>
          <a:off x="0" y="674407"/>
          <a:ext cx="1108821" cy="89920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Anastasio Somoza García</a:t>
          </a:r>
          <a:endParaRPr lang="es-ES" sz="1600" kern="1200" dirty="0">
            <a:latin typeface="Tinos" charset="0"/>
            <a:ea typeface="Tinos" charset="0"/>
            <a:cs typeface="Tinos" charset="0"/>
          </a:endParaRPr>
        </a:p>
      </dsp:txBody>
      <dsp:txXfrm>
        <a:off x="43896" y="718303"/>
        <a:ext cx="1021029" cy="811417"/>
      </dsp:txXfrm>
    </dsp:sp>
    <dsp:sp modelId="{8BEF52FF-26CE-4948-A681-10E339D7E94E}">
      <dsp:nvSpPr>
        <dsp:cNvPr id="0" name=""/>
        <dsp:cNvSpPr/>
      </dsp:nvSpPr>
      <dsp:spPr>
        <a:xfrm>
          <a:off x="1293625" y="674407"/>
          <a:ext cx="1108821" cy="899209"/>
        </a:xfrm>
        <a:prstGeom prst="roundRect">
          <a:avLst/>
        </a:prstGeom>
        <a:solidFill>
          <a:schemeClr val="accent6">
            <a:shade val="80000"/>
            <a:hueOff val="8738"/>
            <a:satOff val="-14212"/>
            <a:lumOff val="15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Luis Somoza </a:t>
          </a:r>
          <a:r>
            <a:rPr lang="es-ES" sz="1600" kern="1200" dirty="0" err="1" smtClean="0">
              <a:latin typeface="Tinos" charset="0"/>
              <a:ea typeface="Tinos" charset="0"/>
              <a:cs typeface="Tinos" charset="0"/>
            </a:rPr>
            <a:t>Debayle</a:t>
          </a: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 </a:t>
          </a:r>
        </a:p>
      </dsp:txBody>
      <dsp:txXfrm>
        <a:off x="1337521" y="718303"/>
        <a:ext cx="1021029" cy="811417"/>
      </dsp:txXfrm>
    </dsp:sp>
    <dsp:sp modelId="{618D4728-FA8A-40D8-B097-89F039801C8D}">
      <dsp:nvSpPr>
        <dsp:cNvPr id="0" name=""/>
        <dsp:cNvSpPr/>
      </dsp:nvSpPr>
      <dsp:spPr>
        <a:xfrm>
          <a:off x="2587250" y="674407"/>
          <a:ext cx="1108821" cy="899209"/>
        </a:xfrm>
        <a:prstGeom prst="roundRect">
          <a:avLst/>
        </a:prstGeom>
        <a:solidFill>
          <a:schemeClr val="accent6">
            <a:shade val="80000"/>
            <a:hueOff val="17476"/>
            <a:satOff val="-28425"/>
            <a:lumOff val="31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Anastasio Somoza </a:t>
          </a:r>
          <a:r>
            <a:rPr lang="es-ES" sz="1600" kern="1200" dirty="0" err="1" smtClean="0">
              <a:latin typeface="Tinos" charset="0"/>
              <a:ea typeface="Tinos" charset="0"/>
              <a:cs typeface="Tinos" charset="0"/>
            </a:rPr>
            <a:t>Debayle</a:t>
          </a:r>
          <a:endParaRPr lang="es-ES" sz="1600" kern="1200" dirty="0" smtClean="0">
            <a:latin typeface="Tinos" charset="0"/>
            <a:ea typeface="Tinos" charset="0"/>
            <a:cs typeface="Tinos" charset="0"/>
          </a:endParaRPr>
        </a:p>
      </dsp:txBody>
      <dsp:txXfrm>
        <a:off x="2631146" y="718303"/>
        <a:ext cx="1021029" cy="811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98407-7613-4E8E-8A66-9D13F016814B}">
      <dsp:nvSpPr>
        <dsp:cNvPr id="0" name=""/>
        <dsp:cNvSpPr/>
      </dsp:nvSpPr>
      <dsp:spPr>
        <a:xfrm>
          <a:off x="0" y="1020045"/>
          <a:ext cx="7848872" cy="136006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3C7DE-130E-46A3-AA62-DE9F77EC9D64}">
      <dsp:nvSpPr>
        <dsp:cNvPr id="0" name=""/>
        <dsp:cNvSpPr/>
      </dsp:nvSpPr>
      <dsp:spPr>
        <a:xfrm>
          <a:off x="0" y="72015"/>
          <a:ext cx="1845615" cy="13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Tinos" charset="0"/>
              <a:ea typeface="Tinos" charset="0"/>
              <a:cs typeface="Tinos" charset="0"/>
            </a:rPr>
            <a:t>Primeros años: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nos" charset="0"/>
              <a:ea typeface="Tinos" charset="0"/>
              <a:cs typeface="Tinos" charset="0"/>
            </a:rPr>
            <a:t>Propaganda, movilizaciones </a:t>
          </a:r>
          <a:r>
            <a:rPr lang="es-ES" sz="1400" kern="1200" dirty="0" err="1" smtClean="0">
              <a:latin typeface="Tinos" charset="0"/>
              <a:ea typeface="Tinos" charset="0"/>
              <a:cs typeface="Tinos" charset="0"/>
            </a:rPr>
            <a:t>antisomocistas</a:t>
          </a:r>
          <a:r>
            <a:rPr lang="es-ES" sz="1400" kern="1200" dirty="0" smtClean="0">
              <a:latin typeface="Tinos" charset="0"/>
              <a:ea typeface="Tinos" charset="0"/>
              <a:cs typeface="Tinos" charset="0"/>
            </a:rPr>
            <a:t>, creación de grupos clandestinos </a:t>
          </a:r>
          <a:endParaRPr lang="es-ES" sz="1400" kern="1200" dirty="0">
            <a:latin typeface="Tinos" charset="0"/>
            <a:ea typeface="Tinos" charset="0"/>
            <a:cs typeface="Tinos" charset="0"/>
          </a:endParaRPr>
        </a:p>
      </dsp:txBody>
      <dsp:txXfrm>
        <a:off x="0" y="72015"/>
        <a:ext cx="1845615" cy="1360060"/>
      </dsp:txXfrm>
    </dsp:sp>
    <dsp:sp modelId="{46DD2381-AA0A-40F3-90B4-5637D167D9F0}">
      <dsp:nvSpPr>
        <dsp:cNvPr id="0" name=""/>
        <dsp:cNvSpPr/>
      </dsp:nvSpPr>
      <dsp:spPr>
        <a:xfrm>
          <a:off x="756164" y="1530068"/>
          <a:ext cx="340015" cy="340015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DA40B-9068-4D33-8906-D79C6B419E75}">
      <dsp:nvSpPr>
        <dsp:cNvPr id="0" name=""/>
        <dsp:cNvSpPr/>
      </dsp:nvSpPr>
      <dsp:spPr>
        <a:xfrm>
          <a:off x="1872212" y="1944220"/>
          <a:ext cx="2108732" cy="13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nos" charset="0"/>
              <a:ea typeface="Tinos" charset="0"/>
              <a:cs typeface="Tinos" charset="0"/>
            </a:rPr>
            <a:t>Comienzan a crear guerrillas en el campo: comienzan los asesinatos a miembros</a:t>
          </a:r>
        </a:p>
      </dsp:txBody>
      <dsp:txXfrm>
        <a:off x="1872212" y="1944220"/>
        <a:ext cx="2108732" cy="1360060"/>
      </dsp:txXfrm>
    </dsp:sp>
    <dsp:sp modelId="{6DA7A6A9-2B55-4C0B-860A-00C0E61AD76E}">
      <dsp:nvSpPr>
        <dsp:cNvPr id="0" name=""/>
        <dsp:cNvSpPr/>
      </dsp:nvSpPr>
      <dsp:spPr>
        <a:xfrm>
          <a:off x="2781281" y="1530068"/>
          <a:ext cx="340015" cy="340015"/>
        </a:xfrm>
        <a:prstGeom prst="ellipse">
          <a:avLst/>
        </a:prstGeom>
        <a:solidFill>
          <a:schemeClr val="accent6">
            <a:shade val="80000"/>
            <a:hueOff val="5825"/>
            <a:satOff val="-9475"/>
            <a:lumOff val="1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398F6-7AF7-4FCA-8727-D7001260C912}">
      <dsp:nvSpPr>
        <dsp:cNvPr id="0" name=""/>
        <dsp:cNvSpPr/>
      </dsp:nvSpPr>
      <dsp:spPr>
        <a:xfrm>
          <a:off x="4053599" y="0"/>
          <a:ext cx="1675193" cy="13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Tinos" charset="0"/>
              <a:ea typeface="Tinos" charset="0"/>
              <a:cs typeface="Tinos" charset="0"/>
            </a:rPr>
            <a:t>Entre </a:t>
          </a:r>
          <a:r>
            <a:rPr lang="es-ES" sz="1300" b="1" kern="1200" dirty="0" smtClean="0">
              <a:latin typeface="Tinos" charset="0"/>
              <a:ea typeface="Tinos" charset="0"/>
              <a:cs typeface="Tinos" charset="0"/>
            </a:rPr>
            <a:t>1973 y 1975</a:t>
          </a:r>
          <a:r>
            <a:rPr lang="es-ES" sz="1300" kern="1200" dirty="0" smtClean="0">
              <a:latin typeface="Tinos" charset="0"/>
              <a:ea typeface="Tinos" charset="0"/>
              <a:cs typeface="Tinos" charset="0"/>
            </a:rPr>
            <a:t>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Tinos" charset="0"/>
              <a:ea typeface="Tinos" charset="0"/>
              <a:cs typeface="Tinos" charset="0"/>
            </a:rPr>
            <a:t>Crisis interna del FSLN: organización nula, desacuerdos ideológicos, muere Carlos Fonseca</a:t>
          </a:r>
          <a:endParaRPr lang="es-ES" sz="1300" kern="1200" dirty="0">
            <a:latin typeface="Tinos" charset="0"/>
            <a:ea typeface="Tinos" charset="0"/>
            <a:cs typeface="Tinos" charset="0"/>
          </a:endParaRPr>
        </a:p>
      </dsp:txBody>
      <dsp:txXfrm>
        <a:off x="4053599" y="0"/>
        <a:ext cx="1675193" cy="1360060"/>
      </dsp:txXfrm>
    </dsp:sp>
    <dsp:sp modelId="{9FBC40FE-036C-4A76-A474-EBD2D08FF44A}">
      <dsp:nvSpPr>
        <dsp:cNvPr id="0" name=""/>
        <dsp:cNvSpPr/>
      </dsp:nvSpPr>
      <dsp:spPr>
        <a:xfrm>
          <a:off x="4721188" y="1530068"/>
          <a:ext cx="340015" cy="340015"/>
        </a:xfrm>
        <a:prstGeom prst="ellipse">
          <a:avLst/>
        </a:prstGeom>
        <a:solidFill>
          <a:schemeClr val="accent6">
            <a:shade val="80000"/>
            <a:hueOff val="11650"/>
            <a:satOff val="-18950"/>
            <a:lumOff val="21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36334-EB41-42C2-96F0-2B09C5802292}">
      <dsp:nvSpPr>
        <dsp:cNvPr id="0" name=""/>
        <dsp:cNvSpPr/>
      </dsp:nvSpPr>
      <dsp:spPr>
        <a:xfrm>
          <a:off x="5776737" y="2040091"/>
          <a:ext cx="1283883" cy="13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Tinos" charset="0"/>
              <a:ea typeface="Tinos" charset="0"/>
              <a:cs typeface="Tinos" charset="0"/>
            </a:rPr>
            <a:t>FSLN se divide en </a:t>
          </a:r>
          <a:r>
            <a:rPr lang="es-ES" sz="1400" b="1" kern="1200" dirty="0" smtClean="0">
              <a:latin typeface="Tinos" charset="0"/>
              <a:ea typeface="Tinos" charset="0"/>
              <a:cs typeface="Tinos" charset="0"/>
            </a:rPr>
            <a:t>3 facciones </a:t>
          </a:r>
          <a:r>
            <a:rPr lang="es-ES" sz="1400" kern="1200" dirty="0" smtClean="0">
              <a:latin typeface="Tinos" charset="0"/>
              <a:ea typeface="Tinos" charset="0"/>
              <a:cs typeface="Tinos" charset="0"/>
            </a:rPr>
            <a:t>distintas</a:t>
          </a:r>
          <a:endParaRPr lang="es-ES" sz="1400" kern="1200" dirty="0">
            <a:latin typeface="Tinos" charset="0"/>
            <a:ea typeface="Tinos" charset="0"/>
            <a:cs typeface="Tinos" charset="0"/>
          </a:endParaRPr>
        </a:p>
      </dsp:txBody>
      <dsp:txXfrm>
        <a:off x="5776737" y="2040091"/>
        <a:ext cx="1283883" cy="1360060"/>
      </dsp:txXfrm>
    </dsp:sp>
    <dsp:sp modelId="{7336FC79-9516-42BD-B982-257709069AD8}">
      <dsp:nvSpPr>
        <dsp:cNvPr id="0" name=""/>
        <dsp:cNvSpPr/>
      </dsp:nvSpPr>
      <dsp:spPr>
        <a:xfrm>
          <a:off x="6248671" y="1530068"/>
          <a:ext cx="340015" cy="340015"/>
        </a:xfrm>
        <a:prstGeom prst="ellipse">
          <a:avLst/>
        </a:prstGeom>
        <a:solidFill>
          <a:schemeClr val="accent6">
            <a:shade val="80000"/>
            <a:hueOff val="17476"/>
            <a:satOff val="-28425"/>
            <a:lumOff val="31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BFD27-5DF1-461A-9780-A42BEC7636B3}">
      <dsp:nvSpPr>
        <dsp:cNvPr id="0" name=""/>
        <dsp:cNvSpPr/>
      </dsp:nvSpPr>
      <dsp:spPr>
        <a:xfrm>
          <a:off x="0" y="1219199"/>
          <a:ext cx="7776864" cy="162560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696E3-FC9E-465E-B7E4-EB3D88ED3F4B}">
      <dsp:nvSpPr>
        <dsp:cNvPr id="0" name=""/>
        <dsp:cNvSpPr/>
      </dsp:nvSpPr>
      <dsp:spPr>
        <a:xfrm>
          <a:off x="2863" y="0"/>
          <a:ext cx="13123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Tinos" charset="0"/>
              <a:ea typeface="Tinos" charset="0"/>
              <a:cs typeface="Tinos" charset="0"/>
            </a:rPr>
            <a:t>22 de agosto de 1978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“Operación Chanchera”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Los sandinistas toman el Palacio Nacional de Mangua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2863" y="0"/>
        <a:ext cx="1312345" cy="1625600"/>
      </dsp:txXfrm>
    </dsp:sp>
    <dsp:sp modelId="{3920088E-4DCE-440F-A4AF-417434BC1398}">
      <dsp:nvSpPr>
        <dsp:cNvPr id="0" name=""/>
        <dsp:cNvSpPr/>
      </dsp:nvSpPr>
      <dsp:spPr>
        <a:xfrm>
          <a:off x="455836" y="1828800"/>
          <a:ext cx="406400" cy="40640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8609B-109C-4CC3-8988-BED85B58852F}">
      <dsp:nvSpPr>
        <dsp:cNvPr id="0" name=""/>
        <dsp:cNvSpPr/>
      </dsp:nvSpPr>
      <dsp:spPr>
        <a:xfrm>
          <a:off x="1380826" y="2438399"/>
          <a:ext cx="13123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Octubre de 1978  La OEA convoca una reunión de emergencia.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1380826" y="2438399"/>
        <a:ext cx="1312345" cy="1625600"/>
      </dsp:txXfrm>
    </dsp:sp>
    <dsp:sp modelId="{61B98EF5-6038-4701-BC45-2BAEF85610CD}">
      <dsp:nvSpPr>
        <dsp:cNvPr id="0" name=""/>
        <dsp:cNvSpPr/>
      </dsp:nvSpPr>
      <dsp:spPr>
        <a:xfrm>
          <a:off x="1833799" y="1828800"/>
          <a:ext cx="406400" cy="406400"/>
        </a:xfrm>
        <a:prstGeom prst="ellipse">
          <a:avLst/>
        </a:prstGeom>
        <a:solidFill>
          <a:schemeClr val="accent6">
            <a:shade val="80000"/>
            <a:hueOff val="4369"/>
            <a:satOff val="-7106"/>
            <a:lumOff val="79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52CC3-BEA0-4CE9-9A65-5CDE1340EA50}">
      <dsp:nvSpPr>
        <dsp:cNvPr id="0" name=""/>
        <dsp:cNvSpPr/>
      </dsp:nvSpPr>
      <dsp:spPr>
        <a:xfrm>
          <a:off x="2758789" y="0"/>
          <a:ext cx="13123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Tinos" charset="0"/>
              <a:ea typeface="Tinos" charset="0"/>
              <a:cs typeface="Tinos" charset="0"/>
            </a:rPr>
            <a:t>Febrero de 1979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Las tres tendencias se reunifican con el “acuerdo de unidad del Frente Sandinista”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2758789" y="0"/>
        <a:ext cx="1312345" cy="1625600"/>
      </dsp:txXfrm>
    </dsp:sp>
    <dsp:sp modelId="{DD1E7D84-CCC0-49C7-AE32-EB811F16D107}">
      <dsp:nvSpPr>
        <dsp:cNvPr id="0" name=""/>
        <dsp:cNvSpPr/>
      </dsp:nvSpPr>
      <dsp:spPr>
        <a:xfrm>
          <a:off x="3211762" y="1828800"/>
          <a:ext cx="406400" cy="406400"/>
        </a:xfrm>
        <a:prstGeom prst="ellipse">
          <a:avLst/>
        </a:prstGeom>
        <a:solidFill>
          <a:schemeClr val="accent6">
            <a:shade val="80000"/>
            <a:hueOff val="8738"/>
            <a:satOff val="-14212"/>
            <a:lumOff val="15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BF671-9EBC-4CB3-BD27-98B9EF48172B}">
      <dsp:nvSpPr>
        <dsp:cNvPr id="0" name=""/>
        <dsp:cNvSpPr/>
      </dsp:nvSpPr>
      <dsp:spPr>
        <a:xfrm>
          <a:off x="4136752" y="2438399"/>
          <a:ext cx="1481599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Tinos" charset="0"/>
              <a:ea typeface="Tinos" charset="0"/>
              <a:cs typeface="Tinos" charset="0"/>
            </a:rPr>
            <a:t>Mayo de 1979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FSLN lanza la “ofensiva final” atacando desde el norte y desde el sur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Convoca huelga general revolucionaria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4136752" y="2438399"/>
        <a:ext cx="1481599" cy="1625600"/>
      </dsp:txXfrm>
    </dsp:sp>
    <dsp:sp modelId="{54CC679F-AC5D-42A5-BA77-B6C9D6043926}">
      <dsp:nvSpPr>
        <dsp:cNvPr id="0" name=""/>
        <dsp:cNvSpPr/>
      </dsp:nvSpPr>
      <dsp:spPr>
        <a:xfrm>
          <a:off x="4674351" y="1828800"/>
          <a:ext cx="406400" cy="406400"/>
        </a:xfrm>
        <a:prstGeom prst="ellipse">
          <a:avLst/>
        </a:prstGeom>
        <a:solidFill>
          <a:schemeClr val="accent6">
            <a:shade val="80000"/>
            <a:hueOff val="13107"/>
            <a:satOff val="-21319"/>
            <a:lumOff val="239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84F8-5EA2-41A3-B32A-8D62CABF7332}">
      <dsp:nvSpPr>
        <dsp:cNvPr id="0" name=""/>
        <dsp:cNvSpPr/>
      </dsp:nvSpPr>
      <dsp:spPr>
        <a:xfrm>
          <a:off x="5683968" y="0"/>
          <a:ext cx="131234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Tinos" charset="0"/>
              <a:ea typeface="Tinos" charset="0"/>
              <a:cs typeface="Tinos" charset="0"/>
            </a:rPr>
            <a:t>17 de julio de 1979 </a:t>
          </a: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Somoza abandona el país y la Guardia Nacional queda desarticulada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5683968" y="0"/>
        <a:ext cx="1312345" cy="1625600"/>
      </dsp:txXfrm>
    </dsp:sp>
    <dsp:sp modelId="{6A7A509B-5046-4082-A2B3-087AD1BA47C6}">
      <dsp:nvSpPr>
        <dsp:cNvPr id="0" name=""/>
        <dsp:cNvSpPr/>
      </dsp:nvSpPr>
      <dsp:spPr>
        <a:xfrm>
          <a:off x="6136941" y="1828800"/>
          <a:ext cx="406400" cy="406400"/>
        </a:xfrm>
        <a:prstGeom prst="ellipse">
          <a:avLst/>
        </a:prstGeom>
        <a:solidFill>
          <a:schemeClr val="accent6">
            <a:shade val="80000"/>
            <a:hueOff val="17476"/>
            <a:satOff val="-28425"/>
            <a:lumOff val="319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EC973-E1CA-4376-8B79-4D09A24671D9}">
      <dsp:nvSpPr>
        <dsp:cNvPr id="0" name=""/>
        <dsp:cNvSpPr/>
      </dsp:nvSpPr>
      <dsp:spPr>
        <a:xfrm>
          <a:off x="1905" y="707488"/>
          <a:ext cx="1857374" cy="7137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nos" charset="0"/>
              <a:ea typeface="Tinos" charset="0"/>
              <a:cs typeface="Tinos" charset="0"/>
            </a:rPr>
            <a:t>Guerra civil</a:t>
          </a:r>
          <a:endParaRPr lang="es-ES" sz="1500" kern="1200" dirty="0">
            <a:latin typeface="Tinos" charset="0"/>
            <a:ea typeface="Tinos" charset="0"/>
            <a:cs typeface="Tinos" charset="0"/>
          </a:endParaRPr>
        </a:p>
      </dsp:txBody>
      <dsp:txXfrm>
        <a:off x="1905" y="707488"/>
        <a:ext cx="1857374" cy="713798"/>
      </dsp:txXfrm>
    </dsp:sp>
    <dsp:sp modelId="{23C546BB-B223-4E38-B019-F88478683BB1}">
      <dsp:nvSpPr>
        <dsp:cNvPr id="0" name=""/>
        <dsp:cNvSpPr/>
      </dsp:nvSpPr>
      <dsp:spPr>
        <a:xfrm>
          <a:off x="1905" y="1421286"/>
          <a:ext cx="1857374" cy="193522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Enfrentamiento entre </a:t>
          </a: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dos bandos </a:t>
          </a: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distintos en un mismo país</a:t>
          </a:r>
          <a:endParaRPr lang="es-ES" sz="1600" b="0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Termina con la </a:t>
          </a: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imposición </a:t>
          </a: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de una de los bandos sobre el otro</a:t>
          </a:r>
          <a:endParaRPr lang="es-ES" sz="1600" b="0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sp:txBody>
      <dsp:txXfrm>
        <a:off x="1905" y="1421286"/>
        <a:ext cx="1857374" cy="1935225"/>
      </dsp:txXfrm>
    </dsp:sp>
    <dsp:sp modelId="{EA6A9DEE-5510-4A28-B439-67FBF056B610}">
      <dsp:nvSpPr>
        <dsp:cNvPr id="0" name=""/>
        <dsp:cNvSpPr/>
      </dsp:nvSpPr>
      <dsp:spPr>
        <a:xfrm>
          <a:off x="2119312" y="707488"/>
          <a:ext cx="1857374" cy="7137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nos" charset="0"/>
              <a:ea typeface="Tinos" charset="0"/>
              <a:cs typeface="Tinos" charset="0"/>
            </a:rPr>
            <a:t>Guerra de </a:t>
          </a:r>
          <a:r>
            <a:rPr lang="es-ES" sz="1500" kern="1200" dirty="0" smtClean="0">
              <a:latin typeface="Tinos" charset="0"/>
              <a:ea typeface="Tinos" charset="0"/>
              <a:cs typeface="Tinos" charset="0"/>
            </a:rPr>
            <a:t>guerrillas y guerra revolucionaria</a:t>
          </a:r>
          <a:endParaRPr lang="es-ES" sz="1500" kern="1200" dirty="0">
            <a:latin typeface="Tinos" charset="0"/>
            <a:ea typeface="Tinos" charset="0"/>
            <a:cs typeface="Tinos" charset="0"/>
          </a:endParaRPr>
        </a:p>
      </dsp:txBody>
      <dsp:txXfrm>
        <a:off x="2119312" y="707488"/>
        <a:ext cx="1857374" cy="713798"/>
      </dsp:txXfrm>
    </dsp:sp>
    <dsp:sp modelId="{F23EF4FC-9659-42AA-9053-085A709ADCE6}">
      <dsp:nvSpPr>
        <dsp:cNvPr id="0" name=""/>
        <dsp:cNvSpPr/>
      </dsp:nvSpPr>
      <dsp:spPr>
        <a:xfrm>
          <a:off x="2119312" y="1421286"/>
          <a:ext cx="1857374" cy="193522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Ataques </a:t>
          </a: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sorpresivos </a:t>
          </a:r>
          <a:endParaRPr lang="es-ES" sz="1600" b="1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Atacantes </a:t>
          </a: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NO son militares </a:t>
          </a: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profesionales</a:t>
          </a:r>
          <a:endParaRPr lang="es-ES" sz="1600" b="0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sp:txBody>
      <dsp:txXfrm>
        <a:off x="2119312" y="1421286"/>
        <a:ext cx="1857374" cy="1935225"/>
      </dsp:txXfrm>
    </dsp:sp>
    <dsp:sp modelId="{4D4C19E4-8F4E-43D1-A8D1-F0D2146851B5}">
      <dsp:nvSpPr>
        <dsp:cNvPr id="0" name=""/>
        <dsp:cNvSpPr/>
      </dsp:nvSpPr>
      <dsp:spPr>
        <a:xfrm>
          <a:off x="4236719" y="707488"/>
          <a:ext cx="1857374" cy="7137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Tinos" charset="0"/>
              <a:ea typeface="Tinos" charset="0"/>
              <a:cs typeface="Tinos" charset="0"/>
            </a:rPr>
            <a:t>Guerra total</a:t>
          </a:r>
          <a:endParaRPr lang="es-ES" sz="1500" kern="1200" dirty="0">
            <a:latin typeface="Tinos" charset="0"/>
            <a:ea typeface="Tinos" charset="0"/>
            <a:cs typeface="Tinos" charset="0"/>
          </a:endParaRPr>
        </a:p>
      </dsp:txBody>
      <dsp:txXfrm>
        <a:off x="4236719" y="707488"/>
        <a:ext cx="1857374" cy="713798"/>
      </dsp:txXfrm>
    </dsp:sp>
    <dsp:sp modelId="{A0433B17-C9E8-413E-AE3E-4B3233825BD8}">
      <dsp:nvSpPr>
        <dsp:cNvPr id="0" name=""/>
        <dsp:cNvSpPr/>
      </dsp:nvSpPr>
      <dsp:spPr>
        <a:xfrm>
          <a:off x="4236719" y="1421286"/>
          <a:ext cx="1857374" cy="193522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Atacantes usan </a:t>
          </a: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todos sus recursos </a:t>
          </a: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disponibles</a:t>
          </a:r>
          <a:endParaRPr lang="es-ES" sz="1600" b="0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Toda la población civil </a:t>
          </a:r>
          <a:r>
            <a:rPr lang="es-ES" sz="1600" b="0" i="0" u="none" strike="noStrike" kern="1200" cap="none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rPr>
            <a:t>está inmersa en el proceso.</a:t>
          </a:r>
          <a:endParaRPr lang="es-ES" sz="1600" b="0" i="0" u="none" strike="noStrike" kern="1200" cap="none" dirty="0">
            <a:solidFill>
              <a:schemeClr val="tx1"/>
            </a:solidFill>
            <a:latin typeface="Tinos" charset="0"/>
            <a:ea typeface="Tinos" charset="0"/>
            <a:cs typeface="Tinos" charset="0"/>
            <a:sym typeface="Tinos"/>
          </a:endParaRPr>
        </a:p>
      </dsp:txBody>
      <dsp:txXfrm>
        <a:off x="4236719" y="1421286"/>
        <a:ext cx="1857374" cy="1935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91BD-74C2-44AC-858B-1FEEA5C16AB7}">
      <dsp:nvSpPr>
        <dsp:cNvPr id="0" name=""/>
        <dsp:cNvSpPr/>
      </dsp:nvSpPr>
      <dsp:spPr>
        <a:xfrm>
          <a:off x="1641782" y="291"/>
          <a:ext cx="2462673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Recibe armas del F.S. de Cuba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Recibió apoyo de la burguesía y de Cuba y la URSS</a:t>
          </a:r>
          <a:endParaRPr lang="es-ES" sz="1100" kern="1200" dirty="0"/>
        </a:p>
      </dsp:txBody>
      <dsp:txXfrm>
        <a:off x="1641782" y="142640"/>
        <a:ext cx="2035628" cy="854091"/>
      </dsp:txXfrm>
    </dsp:sp>
    <dsp:sp modelId="{6D9E140E-6F13-4337-8490-C4ECC4BA157E}">
      <dsp:nvSpPr>
        <dsp:cNvPr id="0" name=""/>
        <dsp:cNvSpPr/>
      </dsp:nvSpPr>
      <dsp:spPr>
        <a:xfrm>
          <a:off x="0" y="291"/>
          <a:ext cx="1641782" cy="11387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Frente Sandinista</a:t>
          </a:r>
          <a:endParaRPr lang="es-ES" sz="2200" kern="1200" dirty="0"/>
        </a:p>
      </dsp:txBody>
      <dsp:txXfrm>
        <a:off x="55591" y="55882"/>
        <a:ext cx="1530600" cy="1027606"/>
      </dsp:txXfrm>
    </dsp:sp>
    <dsp:sp modelId="{20AEF129-C2BF-410F-A082-14ECD0EE355F}">
      <dsp:nvSpPr>
        <dsp:cNvPr id="0" name=""/>
        <dsp:cNvSpPr/>
      </dsp:nvSpPr>
      <dsp:spPr>
        <a:xfrm>
          <a:off x="1641782" y="1252959"/>
          <a:ext cx="2462673" cy="11387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Recibe apoyo de EE. UU.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Guardia Nacional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Tanques, aviones…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Superioridad armamentística</a:t>
          </a:r>
          <a:endParaRPr lang="es-ES" sz="1100" kern="1200" dirty="0"/>
        </a:p>
      </dsp:txBody>
      <dsp:txXfrm>
        <a:off x="1641782" y="1395308"/>
        <a:ext cx="2035628" cy="854091"/>
      </dsp:txXfrm>
    </dsp:sp>
    <dsp:sp modelId="{55FA2401-6AFE-4AA4-B1C7-0115EC10CB55}">
      <dsp:nvSpPr>
        <dsp:cNvPr id="0" name=""/>
        <dsp:cNvSpPr/>
      </dsp:nvSpPr>
      <dsp:spPr>
        <a:xfrm>
          <a:off x="0" y="1252959"/>
          <a:ext cx="1641782" cy="11387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Ejército de Somoza</a:t>
          </a:r>
          <a:endParaRPr lang="es-ES" sz="2200" kern="1200" dirty="0"/>
        </a:p>
      </dsp:txBody>
      <dsp:txXfrm>
        <a:off x="55591" y="1308550"/>
        <a:ext cx="1530600" cy="1027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D6EA-A004-4A0C-BB85-309CE4AEA8BB}">
      <dsp:nvSpPr>
        <dsp:cNvPr id="0" name=""/>
        <dsp:cNvSpPr/>
      </dsp:nvSpPr>
      <dsp:spPr>
        <a:xfrm>
          <a:off x="0" y="189363"/>
          <a:ext cx="3480048" cy="39854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Estrategia</a:t>
          </a:r>
          <a:endParaRPr lang="es-ES" sz="1600" kern="1200" dirty="0">
            <a:latin typeface="Tinos" charset="0"/>
            <a:ea typeface="Tinos" charset="0"/>
            <a:cs typeface="Tinos" charset="0"/>
          </a:endParaRPr>
        </a:p>
      </dsp:txBody>
      <dsp:txXfrm>
        <a:off x="19455" y="208818"/>
        <a:ext cx="3441138" cy="359637"/>
      </dsp:txXfrm>
    </dsp:sp>
    <dsp:sp modelId="{A2F2C167-8FDE-4E9F-9FC4-A3C43301C334}">
      <dsp:nvSpPr>
        <dsp:cNvPr id="0" name=""/>
        <dsp:cNvSpPr/>
      </dsp:nvSpPr>
      <dsp:spPr>
        <a:xfrm>
          <a:off x="0" y="556020"/>
          <a:ext cx="3480048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Presión al gobierno de Somoza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Concienciar a la población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Objetivo: Derrocar la dictadura y cambiar de modelo de estado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0" y="556020"/>
        <a:ext cx="3480048" cy="1070190"/>
      </dsp:txXfrm>
    </dsp:sp>
    <dsp:sp modelId="{AF1D5555-A6EC-430C-8931-DC161BB558AA}">
      <dsp:nvSpPr>
        <dsp:cNvPr id="0" name=""/>
        <dsp:cNvSpPr/>
      </dsp:nvSpPr>
      <dsp:spPr>
        <a:xfrm>
          <a:off x="0" y="1519918"/>
          <a:ext cx="3480048" cy="39354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Táctica</a:t>
          </a:r>
          <a:endParaRPr lang="es-ES" sz="1600" kern="1200" dirty="0">
            <a:latin typeface="Tinos" charset="0"/>
            <a:ea typeface="Tinos" charset="0"/>
            <a:cs typeface="Tinos" charset="0"/>
          </a:endParaRPr>
        </a:p>
      </dsp:txBody>
      <dsp:txXfrm>
        <a:off x="19211" y="1539129"/>
        <a:ext cx="3441626" cy="355122"/>
      </dsp:txXfrm>
    </dsp:sp>
    <dsp:sp modelId="{0DE2C42E-C63A-4E8B-8778-EC95DDA41731}">
      <dsp:nvSpPr>
        <dsp:cNvPr id="0" name=""/>
        <dsp:cNvSpPr/>
      </dsp:nvSpPr>
      <dsp:spPr>
        <a:xfrm>
          <a:off x="23664" y="1875924"/>
          <a:ext cx="3432719" cy="860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Factor sorpresa en la montaña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Uso de la teoría del “foco revolucionario” o “</a:t>
          </a:r>
          <a:r>
            <a:rPr lang="es-ES" sz="1200" kern="1200" dirty="0" err="1" smtClean="0">
              <a:latin typeface="Tinos" charset="0"/>
              <a:ea typeface="Tinos" charset="0"/>
              <a:cs typeface="Tinos" charset="0"/>
            </a:rPr>
            <a:t>foquismo</a:t>
          </a: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”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>
              <a:latin typeface="Tinos" charset="0"/>
              <a:ea typeface="Tinos" charset="0"/>
              <a:cs typeface="Tinos" charset="0"/>
            </a:rPr>
            <a:t>Guerra de masas</a:t>
          </a:r>
          <a:endParaRPr lang="es-ES" sz="1200" kern="1200" dirty="0">
            <a:latin typeface="Tinos" charset="0"/>
            <a:ea typeface="Tinos" charset="0"/>
            <a:cs typeface="Tinos" charset="0"/>
          </a:endParaRPr>
        </a:p>
      </dsp:txBody>
      <dsp:txXfrm>
        <a:off x="23664" y="1875924"/>
        <a:ext cx="3432719" cy="8603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E5CEA-12BB-4DBE-B411-17DDEEFF26E8}">
      <dsp:nvSpPr>
        <dsp:cNvPr id="0" name=""/>
        <dsp:cNvSpPr/>
      </dsp:nvSpPr>
      <dsp:spPr>
        <a:xfrm>
          <a:off x="0" y="0"/>
          <a:ext cx="3192016" cy="5222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nos" charset="0"/>
              <a:ea typeface="Tinos" charset="0"/>
              <a:cs typeface="Tinos" charset="0"/>
            </a:rPr>
            <a:t>Estrategia</a:t>
          </a:r>
        </a:p>
      </dsp:txBody>
      <dsp:txXfrm>
        <a:off x="25493" y="25493"/>
        <a:ext cx="3141030" cy="471243"/>
      </dsp:txXfrm>
    </dsp:sp>
    <dsp:sp modelId="{FD4338A7-103B-4D9E-AF6E-BD292AEA12EA}">
      <dsp:nvSpPr>
        <dsp:cNvPr id="0" name=""/>
        <dsp:cNvSpPr/>
      </dsp:nvSpPr>
      <dsp:spPr>
        <a:xfrm>
          <a:off x="0" y="527638"/>
          <a:ext cx="3192016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Controlar la población urbana</a:t>
          </a:r>
          <a:endParaRPr lang="es-ES" sz="1600" kern="1200" dirty="0">
            <a:latin typeface="Tinos" charset="0"/>
            <a:ea typeface="Tinos" charset="0"/>
            <a:cs typeface="Tinos" charset="0"/>
          </a:endParaRPr>
        </a:p>
      </dsp:txBody>
      <dsp:txXfrm>
        <a:off x="0" y="527638"/>
        <a:ext cx="3192016" cy="728640"/>
      </dsp:txXfrm>
    </dsp:sp>
    <dsp:sp modelId="{0ADB5F06-4A39-445A-9C33-A359C94158CC}">
      <dsp:nvSpPr>
        <dsp:cNvPr id="0" name=""/>
        <dsp:cNvSpPr/>
      </dsp:nvSpPr>
      <dsp:spPr>
        <a:xfrm>
          <a:off x="0" y="1152128"/>
          <a:ext cx="3192016" cy="50018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Tinos" charset="0"/>
              <a:ea typeface="Tinos" charset="0"/>
              <a:cs typeface="Tinos" charset="0"/>
            </a:rPr>
            <a:t>Táctica</a:t>
          </a:r>
          <a:endParaRPr lang="es-ES" sz="1800" kern="1200" dirty="0">
            <a:latin typeface="Tinos" charset="0"/>
            <a:ea typeface="Tinos" charset="0"/>
            <a:cs typeface="Tinos" charset="0"/>
          </a:endParaRPr>
        </a:p>
      </dsp:txBody>
      <dsp:txXfrm>
        <a:off x="24417" y="1176545"/>
        <a:ext cx="3143182" cy="451353"/>
      </dsp:txXfrm>
    </dsp:sp>
    <dsp:sp modelId="{D345FBA4-30B3-4A4F-981B-D862A72D9FF6}">
      <dsp:nvSpPr>
        <dsp:cNvPr id="0" name=""/>
        <dsp:cNvSpPr/>
      </dsp:nvSpPr>
      <dsp:spPr>
        <a:xfrm>
          <a:off x="0" y="1656183"/>
          <a:ext cx="3192016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Represión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Guardia Nacional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kern="1200" dirty="0" smtClean="0">
              <a:latin typeface="Tinos" charset="0"/>
              <a:ea typeface="Tinos" charset="0"/>
              <a:cs typeface="Tinos" charset="0"/>
            </a:rPr>
            <a:t>Ventaja armamentística</a:t>
          </a:r>
        </a:p>
      </dsp:txBody>
      <dsp:txXfrm>
        <a:off x="0" y="1656183"/>
        <a:ext cx="3192016" cy="77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918075" y="917875"/>
            <a:ext cx="3307800" cy="3307800"/>
          </a:xfrm>
          <a:prstGeom prst="rect">
            <a:avLst/>
          </a:prstGeom>
          <a:solidFill>
            <a:srgbClr val="9E7C59"/>
          </a:solidFill>
          <a:ln w="152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17625" y="1206625"/>
            <a:ext cx="2708700" cy="27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rgbClr val="9E7C59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Char char="⬗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34" name="Google Shape;34;p5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5" name="Google Shape;35;p5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47" name="Google Shape;47;p7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48" name="Google Shape;48;p7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02825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79246" y="1600600"/>
            <a:ext cx="3561900" cy="289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9"/>
          <p:cNvGrpSpPr/>
          <p:nvPr/>
        </p:nvGrpSpPr>
        <p:grpSpPr>
          <a:xfrm>
            <a:off x="4414050" y="1316883"/>
            <a:ext cx="315900" cy="98400"/>
            <a:chOff x="4414050" y="1436450"/>
            <a:chExt cx="315900" cy="98400"/>
          </a:xfrm>
        </p:grpSpPr>
        <p:cxnSp>
          <p:nvCxnSpPr>
            <p:cNvPr id="66" name="Google Shape;66;p9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67" name="Google Shape;67;p9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9E7C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ntainer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solidFill>
            <a:srgbClr val="EFEFEF"/>
          </a:solidFill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14313" dist="95250" dir="540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576"/>
            </a:avLst>
          </a:prstGeom>
          <a:solidFill>
            <a:srgbClr val="1A0808">
              <a:alpha val="303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750" y="224000"/>
            <a:ext cx="8848500" cy="4712100"/>
          </a:xfrm>
          <a:prstGeom prst="frame">
            <a:avLst>
              <a:gd name="adj1" fmla="val 7899"/>
            </a:avLst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4700" y="544650"/>
            <a:ext cx="8034600" cy="405420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E7C5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116" y="0"/>
                </a:moveTo>
                <a:lnTo>
                  <a:pt x="0" y="1116"/>
                </a:lnTo>
                <a:lnTo>
                  <a:pt x="0" y="1563"/>
                </a:lnTo>
                <a:lnTo>
                  <a:pt x="1563" y="0"/>
                </a:lnTo>
                <a:close/>
                <a:moveTo>
                  <a:pt x="7367" y="0"/>
                </a:moveTo>
                <a:lnTo>
                  <a:pt x="0" y="7367"/>
                </a:lnTo>
                <a:lnTo>
                  <a:pt x="0" y="7813"/>
                </a:lnTo>
                <a:lnTo>
                  <a:pt x="7813" y="0"/>
                </a:lnTo>
                <a:close/>
                <a:moveTo>
                  <a:pt x="13618" y="0"/>
                </a:moveTo>
                <a:lnTo>
                  <a:pt x="0" y="13618"/>
                </a:lnTo>
                <a:lnTo>
                  <a:pt x="0" y="14064"/>
                </a:lnTo>
                <a:lnTo>
                  <a:pt x="14064" y="0"/>
                </a:lnTo>
                <a:close/>
                <a:moveTo>
                  <a:pt x="19869" y="0"/>
                </a:moveTo>
                <a:lnTo>
                  <a:pt x="0" y="19869"/>
                </a:lnTo>
                <a:lnTo>
                  <a:pt x="0" y="20315"/>
                </a:lnTo>
                <a:lnTo>
                  <a:pt x="20315" y="0"/>
                </a:lnTo>
                <a:close/>
                <a:moveTo>
                  <a:pt x="26119" y="0"/>
                </a:moveTo>
                <a:lnTo>
                  <a:pt x="0" y="26119"/>
                </a:lnTo>
                <a:lnTo>
                  <a:pt x="0" y="26566"/>
                </a:lnTo>
                <a:lnTo>
                  <a:pt x="26566" y="0"/>
                </a:lnTo>
                <a:close/>
                <a:moveTo>
                  <a:pt x="32370" y="0"/>
                </a:moveTo>
                <a:lnTo>
                  <a:pt x="0" y="32370"/>
                </a:lnTo>
                <a:lnTo>
                  <a:pt x="0" y="32817"/>
                </a:lnTo>
                <a:lnTo>
                  <a:pt x="32817" y="0"/>
                </a:lnTo>
                <a:close/>
                <a:moveTo>
                  <a:pt x="38621" y="0"/>
                </a:moveTo>
                <a:lnTo>
                  <a:pt x="0" y="38621"/>
                </a:lnTo>
                <a:lnTo>
                  <a:pt x="0" y="39067"/>
                </a:lnTo>
                <a:lnTo>
                  <a:pt x="39067" y="0"/>
                </a:lnTo>
                <a:close/>
                <a:moveTo>
                  <a:pt x="44872" y="0"/>
                </a:moveTo>
                <a:lnTo>
                  <a:pt x="0" y="44872"/>
                </a:lnTo>
                <a:lnTo>
                  <a:pt x="0" y="45318"/>
                </a:lnTo>
                <a:lnTo>
                  <a:pt x="45318" y="0"/>
                </a:lnTo>
                <a:close/>
                <a:moveTo>
                  <a:pt x="51122" y="0"/>
                </a:moveTo>
                <a:lnTo>
                  <a:pt x="0" y="51122"/>
                </a:lnTo>
                <a:lnTo>
                  <a:pt x="0" y="51569"/>
                </a:lnTo>
                <a:lnTo>
                  <a:pt x="51569" y="0"/>
                </a:lnTo>
                <a:close/>
                <a:moveTo>
                  <a:pt x="57373" y="0"/>
                </a:moveTo>
                <a:lnTo>
                  <a:pt x="0" y="57373"/>
                </a:lnTo>
                <a:lnTo>
                  <a:pt x="0" y="57820"/>
                </a:lnTo>
                <a:lnTo>
                  <a:pt x="57820" y="0"/>
                </a:lnTo>
                <a:close/>
                <a:moveTo>
                  <a:pt x="63624" y="0"/>
                </a:moveTo>
                <a:lnTo>
                  <a:pt x="0" y="63624"/>
                </a:lnTo>
                <a:lnTo>
                  <a:pt x="0" y="64070"/>
                </a:lnTo>
                <a:lnTo>
                  <a:pt x="64071" y="0"/>
                </a:lnTo>
                <a:close/>
                <a:moveTo>
                  <a:pt x="69875" y="0"/>
                </a:moveTo>
                <a:lnTo>
                  <a:pt x="0" y="69875"/>
                </a:lnTo>
                <a:lnTo>
                  <a:pt x="0" y="70321"/>
                </a:lnTo>
                <a:lnTo>
                  <a:pt x="70321" y="0"/>
                </a:lnTo>
                <a:close/>
                <a:moveTo>
                  <a:pt x="76126" y="0"/>
                </a:moveTo>
                <a:lnTo>
                  <a:pt x="0" y="76125"/>
                </a:lnTo>
                <a:lnTo>
                  <a:pt x="0" y="76572"/>
                </a:lnTo>
                <a:lnTo>
                  <a:pt x="76572" y="0"/>
                </a:lnTo>
                <a:close/>
                <a:moveTo>
                  <a:pt x="82376" y="0"/>
                </a:moveTo>
                <a:lnTo>
                  <a:pt x="0" y="82376"/>
                </a:lnTo>
                <a:lnTo>
                  <a:pt x="0" y="82823"/>
                </a:lnTo>
                <a:lnTo>
                  <a:pt x="82823" y="0"/>
                </a:lnTo>
                <a:close/>
                <a:moveTo>
                  <a:pt x="88627" y="0"/>
                </a:moveTo>
                <a:lnTo>
                  <a:pt x="0" y="88627"/>
                </a:lnTo>
                <a:lnTo>
                  <a:pt x="0" y="89073"/>
                </a:lnTo>
                <a:lnTo>
                  <a:pt x="89074" y="0"/>
                </a:lnTo>
                <a:close/>
                <a:moveTo>
                  <a:pt x="94878" y="0"/>
                </a:moveTo>
                <a:lnTo>
                  <a:pt x="0" y="94878"/>
                </a:lnTo>
                <a:lnTo>
                  <a:pt x="0" y="95324"/>
                </a:lnTo>
                <a:lnTo>
                  <a:pt x="95324" y="0"/>
                </a:lnTo>
                <a:close/>
                <a:moveTo>
                  <a:pt x="101129" y="0"/>
                </a:moveTo>
                <a:lnTo>
                  <a:pt x="0" y="101128"/>
                </a:lnTo>
                <a:lnTo>
                  <a:pt x="0" y="101575"/>
                </a:lnTo>
                <a:lnTo>
                  <a:pt x="101575" y="0"/>
                </a:lnTo>
                <a:close/>
                <a:moveTo>
                  <a:pt x="107379" y="0"/>
                </a:moveTo>
                <a:lnTo>
                  <a:pt x="0" y="107379"/>
                </a:lnTo>
                <a:lnTo>
                  <a:pt x="0" y="107826"/>
                </a:lnTo>
                <a:lnTo>
                  <a:pt x="107826" y="0"/>
                </a:lnTo>
                <a:close/>
                <a:moveTo>
                  <a:pt x="113630" y="0"/>
                </a:moveTo>
                <a:lnTo>
                  <a:pt x="0" y="113630"/>
                </a:lnTo>
                <a:lnTo>
                  <a:pt x="0" y="114076"/>
                </a:lnTo>
                <a:lnTo>
                  <a:pt x="114077" y="0"/>
                </a:lnTo>
                <a:close/>
                <a:moveTo>
                  <a:pt x="119881" y="0"/>
                </a:moveTo>
                <a:lnTo>
                  <a:pt x="0" y="119881"/>
                </a:lnTo>
                <a:lnTo>
                  <a:pt x="0" y="120327"/>
                </a:lnTo>
                <a:lnTo>
                  <a:pt x="120328" y="0"/>
                </a:lnTo>
                <a:close/>
                <a:moveTo>
                  <a:pt x="126132" y="0"/>
                </a:moveTo>
                <a:lnTo>
                  <a:pt x="0" y="126132"/>
                </a:lnTo>
                <a:lnTo>
                  <a:pt x="0" y="126578"/>
                </a:lnTo>
                <a:lnTo>
                  <a:pt x="126578" y="0"/>
                </a:lnTo>
                <a:close/>
                <a:moveTo>
                  <a:pt x="132383" y="0"/>
                </a:moveTo>
                <a:lnTo>
                  <a:pt x="0" y="132382"/>
                </a:lnTo>
                <a:lnTo>
                  <a:pt x="0" y="132829"/>
                </a:lnTo>
                <a:lnTo>
                  <a:pt x="132829" y="0"/>
                </a:lnTo>
                <a:close/>
                <a:moveTo>
                  <a:pt x="138633" y="0"/>
                </a:moveTo>
                <a:lnTo>
                  <a:pt x="0" y="138633"/>
                </a:lnTo>
                <a:lnTo>
                  <a:pt x="0" y="139080"/>
                </a:lnTo>
                <a:lnTo>
                  <a:pt x="139080" y="0"/>
                </a:lnTo>
                <a:close/>
                <a:moveTo>
                  <a:pt x="144884" y="0"/>
                </a:moveTo>
                <a:lnTo>
                  <a:pt x="0" y="144884"/>
                </a:lnTo>
                <a:lnTo>
                  <a:pt x="0" y="145330"/>
                </a:lnTo>
                <a:lnTo>
                  <a:pt x="145331" y="0"/>
                </a:lnTo>
                <a:close/>
                <a:moveTo>
                  <a:pt x="151135" y="0"/>
                </a:moveTo>
                <a:lnTo>
                  <a:pt x="0" y="151135"/>
                </a:lnTo>
                <a:lnTo>
                  <a:pt x="0" y="151581"/>
                </a:lnTo>
                <a:lnTo>
                  <a:pt x="151581" y="0"/>
                </a:lnTo>
                <a:close/>
                <a:moveTo>
                  <a:pt x="157386" y="0"/>
                </a:moveTo>
                <a:lnTo>
                  <a:pt x="0" y="157385"/>
                </a:lnTo>
                <a:lnTo>
                  <a:pt x="0" y="157832"/>
                </a:lnTo>
                <a:lnTo>
                  <a:pt x="157832" y="0"/>
                </a:lnTo>
                <a:close/>
                <a:moveTo>
                  <a:pt x="163637" y="0"/>
                </a:moveTo>
                <a:lnTo>
                  <a:pt x="2902" y="160734"/>
                </a:lnTo>
                <a:lnTo>
                  <a:pt x="3349" y="160734"/>
                </a:lnTo>
                <a:lnTo>
                  <a:pt x="164083" y="0"/>
                </a:lnTo>
                <a:close/>
                <a:moveTo>
                  <a:pt x="169887" y="0"/>
                </a:moveTo>
                <a:lnTo>
                  <a:pt x="9153" y="160734"/>
                </a:lnTo>
                <a:lnTo>
                  <a:pt x="9599" y="160734"/>
                </a:lnTo>
                <a:lnTo>
                  <a:pt x="170334" y="0"/>
                </a:lnTo>
                <a:close/>
                <a:moveTo>
                  <a:pt x="176138" y="0"/>
                </a:moveTo>
                <a:lnTo>
                  <a:pt x="15404" y="160734"/>
                </a:lnTo>
                <a:lnTo>
                  <a:pt x="15850" y="160734"/>
                </a:lnTo>
                <a:lnTo>
                  <a:pt x="176585" y="0"/>
                </a:lnTo>
                <a:close/>
                <a:moveTo>
                  <a:pt x="182389" y="0"/>
                </a:moveTo>
                <a:lnTo>
                  <a:pt x="21654" y="160734"/>
                </a:lnTo>
                <a:lnTo>
                  <a:pt x="22101" y="160734"/>
                </a:lnTo>
                <a:lnTo>
                  <a:pt x="182835" y="0"/>
                </a:lnTo>
                <a:close/>
                <a:moveTo>
                  <a:pt x="188640" y="0"/>
                </a:moveTo>
                <a:lnTo>
                  <a:pt x="27905" y="160734"/>
                </a:lnTo>
                <a:lnTo>
                  <a:pt x="28352" y="160734"/>
                </a:lnTo>
                <a:lnTo>
                  <a:pt x="189086" y="0"/>
                </a:lnTo>
                <a:close/>
                <a:moveTo>
                  <a:pt x="194890" y="0"/>
                </a:moveTo>
                <a:lnTo>
                  <a:pt x="34156" y="160734"/>
                </a:lnTo>
                <a:lnTo>
                  <a:pt x="34603" y="160734"/>
                </a:lnTo>
                <a:lnTo>
                  <a:pt x="195337" y="0"/>
                </a:lnTo>
                <a:close/>
                <a:moveTo>
                  <a:pt x="201141" y="0"/>
                </a:moveTo>
                <a:lnTo>
                  <a:pt x="40407" y="160734"/>
                </a:lnTo>
                <a:lnTo>
                  <a:pt x="40853" y="160734"/>
                </a:lnTo>
                <a:lnTo>
                  <a:pt x="201588" y="0"/>
                </a:lnTo>
                <a:close/>
                <a:moveTo>
                  <a:pt x="207392" y="0"/>
                </a:moveTo>
                <a:lnTo>
                  <a:pt x="46658" y="160734"/>
                </a:lnTo>
                <a:lnTo>
                  <a:pt x="47104" y="160734"/>
                </a:lnTo>
                <a:lnTo>
                  <a:pt x="207838" y="0"/>
                </a:lnTo>
                <a:close/>
                <a:moveTo>
                  <a:pt x="213643" y="0"/>
                </a:moveTo>
                <a:lnTo>
                  <a:pt x="52908" y="160734"/>
                </a:lnTo>
                <a:lnTo>
                  <a:pt x="53355" y="160734"/>
                </a:lnTo>
                <a:lnTo>
                  <a:pt x="214089" y="0"/>
                </a:lnTo>
                <a:close/>
                <a:moveTo>
                  <a:pt x="219894" y="0"/>
                </a:moveTo>
                <a:lnTo>
                  <a:pt x="59159" y="160734"/>
                </a:lnTo>
                <a:lnTo>
                  <a:pt x="59606" y="160734"/>
                </a:lnTo>
                <a:lnTo>
                  <a:pt x="220340" y="0"/>
                </a:lnTo>
                <a:close/>
                <a:moveTo>
                  <a:pt x="226144" y="0"/>
                </a:moveTo>
                <a:lnTo>
                  <a:pt x="65410" y="160734"/>
                </a:lnTo>
                <a:lnTo>
                  <a:pt x="65856" y="160734"/>
                </a:lnTo>
                <a:lnTo>
                  <a:pt x="226591" y="0"/>
                </a:lnTo>
                <a:close/>
                <a:moveTo>
                  <a:pt x="232395" y="0"/>
                </a:moveTo>
                <a:lnTo>
                  <a:pt x="71661" y="160734"/>
                </a:lnTo>
                <a:lnTo>
                  <a:pt x="72107" y="160734"/>
                </a:lnTo>
                <a:lnTo>
                  <a:pt x="232842" y="0"/>
                </a:lnTo>
                <a:close/>
                <a:moveTo>
                  <a:pt x="238646" y="0"/>
                </a:moveTo>
                <a:lnTo>
                  <a:pt x="77912" y="160734"/>
                </a:lnTo>
                <a:lnTo>
                  <a:pt x="78358" y="160734"/>
                </a:lnTo>
                <a:lnTo>
                  <a:pt x="239092" y="0"/>
                </a:lnTo>
                <a:close/>
                <a:moveTo>
                  <a:pt x="244897" y="0"/>
                </a:moveTo>
                <a:lnTo>
                  <a:pt x="84162" y="160734"/>
                </a:lnTo>
                <a:lnTo>
                  <a:pt x="84609" y="160734"/>
                </a:lnTo>
                <a:lnTo>
                  <a:pt x="245343" y="0"/>
                </a:lnTo>
                <a:close/>
                <a:moveTo>
                  <a:pt x="251147" y="0"/>
                </a:moveTo>
                <a:lnTo>
                  <a:pt x="90413" y="160734"/>
                </a:lnTo>
                <a:lnTo>
                  <a:pt x="90860" y="160734"/>
                </a:lnTo>
                <a:lnTo>
                  <a:pt x="251594" y="0"/>
                </a:lnTo>
                <a:close/>
                <a:moveTo>
                  <a:pt x="257398" y="0"/>
                </a:moveTo>
                <a:lnTo>
                  <a:pt x="96664" y="160734"/>
                </a:lnTo>
                <a:lnTo>
                  <a:pt x="97110" y="160734"/>
                </a:lnTo>
                <a:lnTo>
                  <a:pt x="257845" y="0"/>
                </a:lnTo>
                <a:close/>
                <a:moveTo>
                  <a:pt x="263649" y="0"/>
                </a:moveTo>
                <a:lnTo>
                  <a:pt x="102915" y="160734"/>
                </a:lnTo>
                <a:lnTo>
                  <a:pt x="103361" y="160734"/>
                </a:lnTo>
                <a:lnTo>
                  <a:pt x="264096" y="0"/>
                </a:lnTo>
                <a:close/>
                <a:moveTo>
                  <a:pt x="269900" y="0"/>
                </a:moveTo>
                <a:lnTo>
                  <a:pt x="109165" y="160734"/>
                </a:lnTo>
                <a:lnTo>
                  <a:pt x="109612" y="160734"/>
                </a:lnTo>
                <a:lnTo>
                  <a:pt x="270346" y="0"/>
                </a:lnTo>
                <a:close/>
                <a:moveTo>
                  <a:pt x="276151" y="0"/>
                </a:moveTo>
                <a:lnTo>
                  <a:pt x="115416" y="160734"/>
                </a:lnTo>
                <a:lnTo>
                  <a:pt x="115863" y="160734"/>
                </a:lnTo>
                <a:lnTo>
                  <a:pt x="276597" y="0"/>
                </a:lnTo>
                <a:close/>
                <a:moveTo>
                  <a:pt x="282401" y="0"/>
                </a:moveTo>
                <a:lnTo>
                  <a:pt x="121667" y="160734"/>
                </a:lnTo>
                <a:lnTo>
                  <a:pt x="122113" y="160734"/>
                </a:lnTo>
                <a:lnTo>
                  <a:pt x="282848" y="0"/>
                </a:lnTo>
                <a:close/>
                <a:moveTo>
                  <a:pt x="285750" y="2902"/>
                </a:moveTo>
                <a:lnTo>
                  <a:pt x="127918" y="160734"/>
                </a:lnTo>
                <a:lnTo>
                  <a:pt x="128364" y="160734"/>
                </a:lnTo>
                <a:lnTo>
                  <a:pt x="285750" y="3349"/>
                </a:lnTo>
                <a:lnTo>
                  <a:pt x="285750" y="2902"/>
                </a:lnTo>
                <a:close/>
                <a:moveTo>
                  <a:pt x="285750" y="9153"/>
                </a:moveTo>
                <a:lnTo>
                  <a:pt x="134169" y="160734"/>
                </a:lnTo>
                <a:lnTo>
                  <a:pt x="134615" y="160734"/>
                </a:lnTo>
                <a:lnTo>
                  <a:pt x="285750" y="9599"/>
                </a:lnTo>
                <a:lnTo>
                  <a:pt x="285750" y="9153"/>
                </a:lnTo>
                <a:close/>
                <a:moveTo>
                  <a:pt x="285750" y="15404"/>
                </a:moveTo>
                <a:lnTo>
                  <a:pt x="140419" y="160734"/>
                </a:lnTo>
                <a:lnTo>
                  <a:pt x="140866" y="160734"/>
                </a:lnTo>
                <a:lnTo>
                  <a:pt x="285750" y="15850"/>
                </a:lnTo>
                <a:lnTo>
                  <a:pt x="285750" y="15404"/>
                </a:lnTo>
                <a:close/>
                <a:moveTo>
                  <a:pt x="285750" y="21654"/>
                </a:moveTo>
                <a:lnTo>
                  <a:pt x="146670" y="160734"/>
                </a:lnTo>
                <a:lnTo>
                  <a:pt x="147117" y="160734"/>
                </a:lnTo>
                <a:lnTo>
                  <a:pt x="285750" y="22101"/>
                </a:lnTo>
                <a:lnTo>
                  <a:pt x="285750" y="21654"/>
                </a:lnTo>
                <a:close/>
                <a:moveTo>
                  <a:pt x="285750" y="27905"/>
                </a:moveTo>
                <a:lnTo>
                  <a:pt x="152921" y="160734"/>
                </a:lnTo>
                <a:lnTo>
                  <a:pt x="153367" y="160734"/>
                </a:lnTo>
                <a:lnTo>
                  <a:pt x="285750" y="28352"/>
                </a:lnTo>
                <a:lnTo>
                  <a:pt x="285750" y="27905"/>
                </a:lnTo>
                <a:close/>
                <a:moveTo>
                  <a:pt x="285750" y="34156"/>
                </a:moveTo>
                <a:lnTo>
                  <a:pt x="159172" y="160734"/>
                </a:lnTo>
                <a:lnTo>
                  <a:pt x="159618" y="160734"/>
                </a:lnTo>
                <a:lnTo>
                  <a:pt x="285750" y="34602"/>
                </a:lnTo>
                <a:lnTo>
                  <a:pt x="285750" y="34156"/>
                </a:lnTo>
                <a:close/>
                <a:moveTo>
                  <a:pt x="285750" y="40407"/>
                </a:moveTo>
                <a:lnTo>
                  <a:pt x="165422" y="160734"/>
                </a:lnTo>
                <a:lnTo>
                  <a:pt x="165869" y="160734"/>
                </a:lnTo>
                <a:lnTo>
                  <a:pt x="285750" y="40853"/>
                </a:lnTo>
                <a:lnTo>
                  <a:pt x="285750" y="40407"/>
                </a:lnTo>
                <a:close/>
                <a:moveTo>
                  <a:pt x="285750" y="46658"/>
                </a:moveTo>
                <a:lnTo>
                  <a:pt x="171673" y="160734"/>
                </a:lnTo>
                <a:lnTo>
                  <a:pt x="172120" y="160734"/>
                </a:lnTo>
                <a:lnTo>
                  <a:pt x="285750" y="47104"/>
                </a:lnTo>
                <a:lnTo>
                  <a:pt x="285750" y="46658"/>
                </a:lnTo>
                <a:close/>
                <a:moveTo>
                  <a:pt x="285750" y="52908"/>
                </a:moveTo>
                <a:lnTo>
                  <a:pt x="177924" y="160734"/>
                </a:lnTo>
                <a:lnTo>
                  <a:pt x="178371" y="160734"/>
                </a:lnTo>
                <a:lnTo>
                  <a:pt x="285750" y="53355"/>
                </a:lnTo>
                <a:lnTo>
                  <a:pt x="285750" y="52908"/>
                </a:lnTo>
                <a:close/>
                <a:moveTo>
                  <a:pt x="285750" y="59159"/>
                </a:moveTo>
                <a:lnTo>
                  <a:pt x="184175" y="160734"/>
                </a:lnTo>
                <a:lnTo>
                  <a:pt x="184621" y="160734"/>
                </a:lnTo>
                <a:lnTo>
                  <a:pt x="285750" y="59606"/>
                </a:lnTo>
                <a:lnTo>
                  <a:pt x="285750" y="59159"/>
                </a:lnTo>
                <a:close/>
                <a:moveTo>
                  <a:pt x="285750" y="65410"/>
                </a:moveTo>
                <a:lnTo>
                  <a:pt x="190426" y="160734"/>
                </a:lnTo>
                <a:lnTo>
                  <a:pt x="190872" y="160734"/>
                </a:lnTo>
                <a:lnTo>
                  <a:pt x="285750" y="65856"/>
                </a:lnTo>
                <a:lnTo>
                  <a:pt x="285750" y="65410"/>
                </a:lnTo>
                <a:close/>
                <a:moveTo>
                  <a:pt x="285750" y="71661"/>
                </a:moveTo>
                <a:lnTo>
                  <a:pt x="196676" y="160734"/>
                </a:lnTo>
                <a:lnTo>
                  <a:pt x="197123" y="160734"/>
                </a:lnTo>
                <a:lnTo>
                  <a:pt x="285750" y="72107"/>
                </a:lnTo>
                <a:lnTo>
                  <a:pt x="285750" y="71661"/>
                </a:lnTo>
                <a:close/>
                <a:moveTo>
                  <a:pt x="285750" y="77911"/>
                </a:moveTo>
                <a:lnTo>
                  <a:pt x="202927" y="160734"/>
                </a:lnTo>
                <a:lnTo>
                  <a:pt x="203374" y="160734"/>
                </a:lnTo>
                <a:lnTo>
                  <a:pt x="285750" y="78358"/>
                </a:lnTo>
                <a:lnTo>
                  <a:pt x="285750" y="77911"/>
                </a:lnTo>
                <a:close/>
                <a:moveTo>
                  <a:pt x="285750" y="84162"/>
                </a:moveTo>
                <a:lnTo>
                  <a:pt x="209178" y="160734"/>
                </a:lnTo>
                <a:lnTo>
                  <a:pt x="209624" y="160734"/>
                </a:lnTo>
                <a:lnTo>
                  <a:pt x="285750" y="84609"/>
                </a:lnTo>
                <a:lnTo>
                  <a:pt x="285750" y="84162"/>
                </a:lnTo>
                <a:close/>
                <a:moveTo>
                  <a:pt x="285750" y="90413"/>
                </a:moveTo>
                <a:lnTo>
                  <a:pt x="215429" y="160734"/>
                </a:lnTo>
                <a:lnTo>
                  <a:pt x="215875" y="160734"/>
                </a:lnTo>
                <a:lnTo>
                  <a:pt x="285750" y="90859"/>
                </a:lnTo>
                <a:lnTo>
                  <a:pt x="285750" y="90413"/>
                </a:lnTo>
                <a:close/>
                <a:moveTo>
                  <a:pt x="285750" y="96664"/>
                </a:moveTo>
                <a:lnTo>
                  <a:pt x="221680" y="160734"/>
                </a:lnTo>
                <a:lnTo>
                  <a:pt x="222126" y="160734"/>
                </a:lnTo>
                <a:lnTo>
                  <a:pt x="285750" y="97110"/>
                </a:lnTo>
                <a:lnTo>
                  <a:pt x="285750" y="96664"/>
                </a:lnTo>
                <a:close/>
                <a:moveTo>
                  <a:pt x="285750" y="102914"/>
                </a:moveTo>
                <a:lnTo>
                  <a:pt x="227930" y="160734"/>
                </a:lnTo>
                <a:lnTo>
                  <a:pt x="228377" y="160734"/>
                </a:lnTo>
                <a:lnTo>
                  <a:pt x="285750" y="103361"/>
                </a:lnTo>
                <a:lnTo>
                  <a:pt x="285750" y="102914"/>
                </a:lnTo>
                <a:close/>
                <a:moveTo>
                  <a:pt x="285750" y="109165"/>
                </a:moveTo>
                <a:lnTo>
                  <a:pt x="234181" y="160734"/>
                </a:lnTo>
                <a:lnTo>
                  <a:pt x="234628" y="160734"/>
                </a:lnTo>
                <a:lnTo>
                  <a:pt x="285750" y="109612"/>
                </a:lnTo>
                <a:lnTo>
                  <a:pt x="285750" y="109165"/>
                </a:lnTo>
                <a:close/>
                <a:moveTo>
                  <a:pt x="285750" y="115416"/>
                </a:moveTo>
                <a:lnTo>
                  <a:pt x="240432" y="160734"/>
                </a:lnTo>
                <a:lnTo>
                  <a:pt x="240878" y="160734"/>
                </a:lnTo>
                <a:lnTo>
                  <a:pt x="285750" y="115862"/>
                </a:lnTo>
                <a:lnTo>
                  <a:pt x="285750" y="115416"/>
                </a:lnTo>
                <a:close/>
                <a:moveTo>
                  <a:pt x="285750" y="121667"/>
                </a:moveTo>
                <a:lnTo>
                  <a:pt x="246683" y="160734"/>
                </a:lnTo>
                <a:lnTo>
                  <a:pt x="247129" y="160734"/>
                </a:lnTo>
                <a:lnTo>
                  <a:pt x="285750" y="122113"/>
                </a:lnTo>
                <a:lnTo>
                  <a:pt x="285750" y="121667"/>
                </a:lnTo>
                <a:close/>
                <a:moveTo>
                  <a:pt x="285750" y="127917"/>
                </a:moveTo>
                <a:lnTo>
                  <a:pt x="252933" y="160734"/>
                </a:lnTo>
                <a:lnTo>
                  <a:pt x="253380" y="160734"/>
                </a:lnTo>
                <a:lnTo>
                  <a:pt x="285750" y="128364"/>
                </a:lnTo>
                <a:lnTo>
                  <a:pt x="285750" y="127917"/>
                </a:lnTo>
                <a:close/>
                <a:moveTo>
                  <a:pt x="285750" y="134168"/>
                </a:moveTo>
                <a:lnTo>
                  <a:pt x="259184" y="160734"/>
                </a:lnTo>
                <a:lnTo>
                  <a:pt x="259631" y="160734"/>
                </a:lnTo>
                <a:lnTo>
                  <a:pt x="285750" y="134615"/>
                </a:lnTo>
                <a:lnTo>
                  <a:pt x="285750" y="134168"/>
                </a:lnTo>
                <a:close/>
                <a:moveTo>
                  <a:pt x="285750" y="140419"/>
                </a:moveTo>
                <a:lnTo>
                  <a:pt x="265435" y="160734"/>
                </a:lnTo>
                <a:lnTo>
                  <a:pt x="265881" y="160734"/>
                </a:lnTo>
                <a:lnTo>
                  <a:pt x="285750" y="140865"/>
                </a:lnTo>
                <a:lnTo>
                  <a:pt x="285750" y="140419"/>
                </a:lnTo>
                <a:close/>
                <a:moveTo>
                  <a:pt x="285750" y="146670"/>
                </a:moveTo>
                <a:lnTo>
                  <a:pt x="271686" y="160734"/>
                </a:lnTo>
                <a:lnTo>
                  <a:pt x="272132" y="160734"/>
                </a:lnTo>
                <a:lnTo>
                  <a:pt x="285750" y="147116"/>
                </a:lnTo>
                <a:lnTo>
                  <a:pt x="285750" y="146670"/>
                </a:lnTo>
                <a:close/>
                <a:moveTo>
                  <a:pt x="285750" y="152921"/>
                </a:moveTo>
                <a:lnTo>
                  <a:pt x="277937" y="160734"/>
                </a:lnTo>
                <a:lnTo>
                  <a:pt x="278383" y="160734"/>
                </a:lnTo>
                <a:lnTo>
                  <a:pt x="285750" y="153367"/>
                </a:lnTo>
                <a:lnTo>
                  <a:pt x="285750" y="152921"/>
                </a:lnTo>
                <a:close/>
                <a:moveTo>
                  <a:pt x="285750" y="159171"/>
                </a:moveTo>
                <a:lnTo>
                  <a:pt x="284187" y="160734"/>
                </a:lnTo>
                <a:lnTo>
                  <a:pt x="284634" y="160734"/>
                </a:lnTo>
                <a:lnTo>
                  <a:pt x="285750" y="159618"/>
                </a:lnTo>
                <a:lnTo>
                  <a:pt x="285750" y="159171"/>
                </a:lnTo>
                <a:close/>
              </a:path>
            </a:pathLst>
          </a:custGeom>
          <a:solidFill>
            <a:srgbClr val="FFFFFF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02900" y="1598734"/>
            <a:ext cx="73383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9E7C59"/>
              </a:buClr>
              <a:buSzPts val="2200"/>
              <a:buFont typeface="Tinos"/>
              <a:buChar char="⬗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Tinos"/>
              <a:buChar char="◇"/>
              <a:defRPr sz="220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7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267494"/>
            <a:ext cx="8496944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 smtClea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REVOLUCIÓN</a:t>
            </a:r>
            <a:r>
              <a:rPr lang="es-ES" dirty="0" smtClean="0"/>
              <a:t> </a:t>
            </a:r>
            <a:r>
              <a:rPr lang="es-ES" sz="3000" dirty="0" smtClean="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rPr>
              <a:t>SANDINISTA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902900" y="742300"/>
            <a:ext cx="7338300" cy="6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2. Causas temáticas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539552" y="1347614"/>
          <a:ext cx="8064895" cy="3250084"/>
        </p:xfrm>
        <a:graphic>
          <a:graphicData uri="http://schemas.openxmlformats.org/drawingml/2006/table">
            <a:tbl>
              <a:tblPr>
                <a:noFill/>
                <a:tableStyleId>{A9A7E36C-5732-4212-8BFC-E815B498B879}</a:tableStyleId>
              </a:tblPr>
              <a:tblGrid>
                <a:gridCol w="112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79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9E7C59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Causas políticas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Causas</a:t>
                      </a:r>
                      <a:r>
                        <a:rPr lang="en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ideológicas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Causas</a:t>
                      </a:r>
                      <a:r>
                        <a:rPr lang="en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económicas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Militares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A largo plazo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-Tratado Bryan-Chamorro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-Guardia Nacional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-Presidencia Somoza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-Asesinato</a:t>
                      </a:r>
                      <a:r>
                        <a:rPr lang="es-ES" b="0" baseline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Sandino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8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r>
                        <a:rPr lang="es-ES" sz="11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corto plazo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-Creación del JPN, MNN Y FSLN 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-Deterioramiento</a:t>
                      </a:r>
                      <a:r>
                        <a:rPr lang="en" b="0" baseline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económico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 “El Chaparral”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68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Inmediatas</a:t>
                      </a:r>
                      <a:endParaRPr sz="11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-Represión de Somoza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-Asesinato</a:t>
                      </a:r>
                      <a:r>
                        <a:rPr lang="es-ES" b="0" baseline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de Pedro Joaquín Chamorro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-Gran</a:t>
                      </a:r>
                      <a:r>
                        <a:rPr lang="es-ES" b="0" baseline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 terremoto de 1972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b="0" baseline="0" dirty="0" smtClean="0">
                          <a:solidFill>
                            <a:srgbClr val="434343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-Fuerte crisis económica</a:t>
                      </a:r>
                      <a:endParaRPr b="0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434343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" name="Google Shape;195;p26"/>
          <p:cNvSpPr txBox="1">
            <a:spLocks noGrp="1"/>
          </p:cNvSpPr>
          <p:nvPr>
            <p:ph type="sldNum" idx="12"/>
          </p:nvPr>
        </p:nvSpPr>
        <p:spPr>
          <a:xfrm>
            <a:off x="50" y="4645875"/>
            <a:ext cx="91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FSLN y desarrollo bélico I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827584" y="1419622"/>
            <a:ext cx="3885124" cy="288032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Organización armada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Creado en </a:t>
            </a:r>
            <a:r>
              <a:rPr lang="es-ES" sz="1600" b="1" dirty="0" smtClean="0">
                <a:solidFill>
                  <a:schemeClr val="tx1"/>
                </a:solidFill>
              </a:rPr>
              <a:t>1961</a:t>
            </a:r>
            <a:r>
              <a:rPr lang="es-ES" sz="1600" dirty="0" smtClean="0">
                <a:solidFill>
                  <a:schemeClr val="tx1"/>
                </a:solidFill>
              </a:rPr>
              <a:t> por un grupo de tres jóvenes.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Inspirados por el triunfo de la revolución cubana.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tx1"/>
                </a:solidFill>
              </a:rPr>
              <a:t>Ideología </a:t>
            </a:r>
            <a:r>
              <a:rPr lang="es-ES" sz="1600" dirty="0" err="1" smtClean="0">
                <a:solidFill>
                  <a:schemeClr val="tx1"/>
                </a:solidFill>
              </a:rPr>
              <a:t>antiimperilista</a:t>
            </a:r>
            <a:r>
              <a:rPr lang="es-ES" sz="1600" dirty="0" smtClean="0">
                <a:solidFill>
                  <a:schemeClr val="tx1"/>
                </a:solidFill>
              </a:rPr>
              <a:t>, </a:t>
            </a:r>
            <a:r>
              <a:rPr lang="es-ES" sz="1600" dirty="0" err="1" smtClean="0">
                <a:solidFill>
                  <a:schemeClr val="tx1"/>
                </a:solidFill>
              </a:rPr>
              <a:t>antisomocista</a:t>
            </a:r>
            <a:r>
              <a:rPr lang="es-ES" sz="1600" dirty="0" smtClean="0">
                <a:solidFill>
                  <a:schemeClr val="tx1"/>
                </a:solidFill>
              </a:rPr>
              <a:t> y revolucionaria. (legado de </a:t>
            </a:r>
            <a:r>
              <a:rPr lang="es-ES" sz="1600" dirty="0" smtClean="0">
                <a:solidFill>
                  <a:schemeClr val="tx1"/>
                </a:solidFill>
              </a:rPr>
              <a:t>Augusto César </a:t>
            </a:r>
            <a:r>
              <a:rPr lang="es-ES" sz="1600" dirty="0" smtClean="0">
                <a:solidFill>
                  <a:schemeClr val="tx1"/>
                </a:solidFill>
              </a:rPr>
              <a:t>Sandino)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1600" u="sng" dirty="0" smtClean="0">
                <a:solidFill>
                  <a:schemeClr val="tx1"/>
                </a:solidFill>
              </a:rPr>
              <a:t>Objetivo</a:t>
            </a:r>
            <a:r>
              <a:rPr lang="es-ES" sz="1600" dirty="0" smtClean="0">
                <a:solidFill>
                  <a:schemeClr val="tx1"/>
                </a:solidFill>
              </a:rPr>
              <a:t>: conseguir un cambio político de masas</a:t>
            </a:r>
          </a:p>
          <a:p>
            <a:pPr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sz="1800" dirty="0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s-ES" dirty="0"/>
          </a:p>
        </p:txBody>
      </p:sp>
      <p:pic>
        <p:nvPicPr>
          <p:cNvPr id="7" name="Picture 8" descr="Resultado de imagen de fs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419622"/>
            <a:ext cx="3161550" cy="2156879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860032" y="372387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Carlos Fonseca Amador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Tomás Borge Martínez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Silvio </a:t>
            </a:r>
            <a:r>
              <a:rPr lang="es-ES" dirty="0" err="1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Mayorga</a:t>
            </a:r>
            <a:endParaRPr lang="es-ES" dirty="0" smtClean="0">
              <a:solidFill>
                <a:schemeClr val="tx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20272" y="372387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Santos López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  <a:latin typeface="Tinos"/>
                <a:ea typeface="Tinos"/>
                <a:cs typeface="Tinos"/>
                <a:sym typeface="Tinos"/>
              </a:rPr>
              <a:t>Germán Pomares Ordóñez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076056" y="329183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Fundadores: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04248" y="307580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Miembros importantes: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516216" y="987574"/>
            <a:ext cx="18002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283968" y="1275606"/>
            <a:ext cx="57606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83518"/>
            <a:ext cx="7338300" cy="6072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Desarrollo bélico II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S"/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1203598"/>
          <a:ext cx="784887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rriba"/>
          <p:cNvSpPr/>
          <p:nvPr/>
        </p:nvSpPr>
        <p:spPr>
          <a:xfrm>
            <a:off x="6876256" y="2139702"/>
            <a:ext cx="288032" cy="288032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16216" y="98757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nos" charset="0"/>
                <a:ea typeface="Tinos" charset="0"/>
                <a:cs typeface="Tinos" charset="0"/>
              </a:rPr>
              <a:t>Tendencia GPP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nos" charset="0"/>
                <a:ea typeface="Tinos" charset="0"/>
                <a:cs typeface="Tinos" charset="0"/>
              </a:rPr>
              <a:t>Tendencia Proletaria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nos" charset="0"/>
                <a:ea typeface="Tinos" charset="0"/>
                <a:cs typeface="Tinos" charset="0"/>
              </a:rPr>
              <a:t>Tendencia tercerista</a:t>
            </a:r>
          </a:p>
        </p:txBody>
      </p:sp>
      <p:pic>
        <p:nvPicPr>
          <p:cNvPr id="2050" name="Picture 2" descr="Resultado de imagen de propaganda fsl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608" y="3291830"/>
            <a:ext cx="1008112" cy="1334548"/>
          </a:xfrm>
          <a:prstGeom prst="rect">
            <a:avLst/>
          </a:prstGeom>
          <a:noFill/>
        </p:spPr>
      </p:pic>
      <p:pic>
        <p:nvPicPr>
          <p:cNvPr id="2052" name="Picture 4" descr="Resultado de imagen de guerrillas de fsl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776" y="1131590"/>
            <a:ext cx="1882180" cy="135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355976" y="1275606"/>
            <a:ext cx="50405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11510"/>
            <a:ext cx="7338300" cy="6072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Desarrollo bélico III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S"/>
          </a:p>
        </p:txBody>
      </p:sp>
      <p:graphicFrame>
        <p:nvGraphicFramePr>
          <p:cNvPr id="7" name="6 Diagrama"/>
          <p:cNvGraphicFramePr/>
          <p:nvPr/>
        </p:nvGraphicFramePr>
        <p:xfrm>
          <a:off x="683568" y="62753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de palacio nacional de managu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712" y="987574"/>
            <a:ext cx="1440160" cy="106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n junio se hace el llamamiento a la 'Ofensiva Final' y a la huelga general y el 19 de julio de 1979 las columnas guerrilleras del FSLN entran en Managua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032" y="1275606"/>
            <a:ext cx="1440160" cy="79743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563888" y="314781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Tinos" charset="0"/>
                <a:ea typeface="Tinos" charset="0"/>
                <a:cs typeface="Tinos" charset="0"/>
              </a:rPr>
              <a:t>Marzo de 1979 </a:t>
            </a:r>
            <a:r>
              <a:rPr lang="es-ES" sz="1200" dirty="0" smtClean="0">
                <a:latin typeface="Tinos" charset="0"/>
                <a:ea typeface="Tinos" charset="0"/>
                <a:cs typeface="Tinos" charset="0"/>
              </a:rPr>
              <a:t>Jimmy Carter retira ayuda armamentística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Desarrollo bélico IV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1275606"/>
            <a:ext cx="3888432" cy="2880320"/>
          </a:xfrm>
        </p:spPr>
        <p:txBody>
          <a:bodyPr/>
          <a:lstStyle/>
          <a:p>
            <a:pPr algn="ctr">
              <a:buNone/>
            </a:pPr>
            <a:r>
              <a:rPr lang="es-ES" sz="1600" b="1" dirty="0" smtClean="0"/>
              <a:t>El FSNL entra en Managua el 19 de julio  de 1979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 la dictadura somocista</a:t>
            </a:r>
            <a:endParaRPr lang="es-ES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Junta de Gobierno de Reconstrucción Nacional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Transformaciones</a:t>
            </a:r>
          </a:p>
          <a:p>
            <a:pPr>
              <a:buNone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Expropiación de los bienes de los Somoza</a:t>
            </a:r>
          </a:p>
          <a:p>
            <a:pPr>
              <a:buNone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Reforma agraria integral</a:t>
            </a:r>
          </a:p>
          <a:p>
            <a:pPr>
              <a:buNone/>
            </a:pP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Nacionalización de las minas, pesca y recursos naturales.</a:t>
            </a:r>
          </a:p>
          <a:p>
            <a:pPr>
              <a:buNone/>
            </a:pP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- 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Cruzada Nacional de Alfabetización</a:t>
            </a:r>
            <a:endParaRPr lang="es-E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s-ES"/>
          </a:p>
        </p:txBody>
      </p:sp>
      <p:pic>
        <p:nvPicPr>
          <p:cNvPr id="5120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419622"/>
            <a:ext cx="2952328" cy="296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27534"/>
            <a:ext cx="7338300" cy="607200"/>
          </a:xfrm>
        </p:spPr>
        <p:txBody>
          <a:bodyPr/>
          <a:lstStyle/>
          <a:p>
            <a:pPr lvl="0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Naturaleza de la guerra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08176064"/>
              </p:ext>
            </p:extLst>
          </p:nvPr>
        </p:nvGraphicFramePr>
        <p:xfrm>
          <a:off x="1547664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Avances tecnológicos y participación de potencias extranjeras (I)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ES"/>
          </a:p>
        </p:txBody>
      </p:sp>
      <p:graphicFrame>
        <p:nvGraphicFramePr>
          <p:cNvPr id="5" name="4 Diagrama"/>
          <p:cNvGraphicFramePr/>
          <p:nvPr/>
        </p:nvGraphicFramePr>
        <p:xfrm>
          <a:off x="899592" y="1707654"/>
          <a:ext cx="4104456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226" name="Picture 2" descr="Resultado de imagen de ejercito somoz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104" y="2787774"/>
            <a:ext cx="2197621" cy="1656565"/>
          </a:xfrm>
          <a:prstGeom prst="rect">
            <a:avLst/>
          </a:prstGeom>
          <a:noFill/>
        </p:spPr>
      </p:pic>
      <p:pic>
        <p:nvPicPr>
          <p:cNvPr id="52228" name="Picture 4" descr="Resultado de imagen de ejercito sandinist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8104" y="1365616"/>
            <a:ext cx="2184242" cy="1638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915816" y="7715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>
                    <a:lumMod val="95000"/>
                  </a:schemeClr>
                </a:solidFill>
                <a:latin typeface="Vidaloka"/>
                <a:ea typeface="Vidaloka"/>
                <a:cs typeface="Vidaloka"/>
                <a:sym typeface="Vidaloka"/>
              </a:rPr>
              <a:t>Armas sandinistas</a:t>
            </a:r>
          </a:p>
        </p:txBody>
      </p:sp>
      <p:pic>
        <p:nvPicPr>
          <p:cNvPr id="53250" name="Picture 2" descr="Resultado de imagen de cocteles molot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131590"/>
            <a:ext cx="2304256" cy="190101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339752" y="235572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Cócteles Molotov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  <p:pic>
        <p:nvPicPr>
          <p:cNvPr id="53252" name="Picture 4" descr="Resultado de imagen de fusiles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1203598"/>
            <a:ext cx="3316310" cy="158417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724128" y="22117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Fusiles 22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  <p:sp>
        <p:nvSpPr>
          <p:cNvPr id="53254" name="AutoShape 6" descr="Resultado de imagen de arma f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3256" name="Picture 8" descr="Resultado de imagen de arma f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3291830"/>
            <a:ext cx="3528392" cy="952667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403648" y="379588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Fusil FAL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  <p:pic>
        <p:nvPicPr>
          <p:cNvPr id="53258" name="Picture 10" descr="Resultado de imagen de revolveres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2931790"/>
            <a:ext cx="2148596" cy="148656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5436096" y="401191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Revólver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2915816" y="77155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chemeClr val="bg1">
                    <a:lumMod val="95000"/>
                  </a:schemeClr>
                </a:solidFill>
                <a:latin typeface="Vidaloka"/>
                <a:ea typeface="Vidaloka"/>
                <a:cs typeface="Vidaloka"/>
                <a:sym typeface="Vidaloka"/>
              </a:rPr>
              <a:t>Armas somocistas</a:t>
            </a:r>
          </a:p>
        </p:txBody>
      </p:sp>
      <p:pic>
        <p:nvPicPr>
          <p:cNvPr id="4" name="Imagen 7" descr="mp341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91630"/>
            <a:ext cx="1944216" cy="13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259632" y="257175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Bayoneta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  <p:pic>
        <p:nvPicPr>
          <p:cNvPr id="54274" name="Picture 2" descr="Resultado de imagen de cuchillo tactico aÃ±os 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075806"/>
            <a:ext cx="1745432" cy="130907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331640" y="307580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Cuchillo táctico</a:t>
            </a:r>
          </a:p>
        </p:txBody>
      </p:sp>
      <p:sp>
        <p:nvSpPr>
          <p:cNvPr id="54276" name="AutoShape 4" descr="Resultado de imagen de y ametralladoras AZ-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278" name="AutoShape 6" descr="Resultado de imagen de y ametralladoras AZ-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4280" name="Picture 8" descr="Resultado de imagen de y ametralladoras AZ-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928" y="1563638"/>
            <a:ext cx="3405039" cy="877744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860032" y="242773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Tinos" charset="0"/>
                <a:ea typeface="Tinos" charset="0"/>
                <a:cs typeface="Tinos" charset="0"/>
              </a:rPr>
              <a:t>Ametralladoras AZ-MG</a:t>
            </a:r>
            <a:endParaRPr lang="es-ES" dirty="0">
              <a:solidFill>
                <a:schemeClr val="bg1">
                  <a:lumMod val="95000"/>
                </a:schemeClr>
              </a:solidFill>
              <a:latin typeface="Tinos" charset="0"/>
              <a:ea typeface="Tinos" charset="0"/>
              <a:cs typeface="Tinos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75806"/>
            <a:ext cx="2304256" cy="103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787774"/>
            <a:ext cx="2160240" cy="14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Movilización de recursos humanos y económicos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2900" y="1598734"/>
            <a:ext cx="4173156" cy="263850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 smtClean="0"/>
              <a:t>Toda la economía y pueblo nicaragüense volcados en el conflicto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 smtClean="0"/>
              <a:t>Condiciones precarias de vida y reclutamiento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s-ES"/>
          </a:p>
        </p:txBody>
      </p:sp>
      <p:pic>
        <p:nvPicPr>
          <p:cNvPr id="5529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1347614"/>
            <a:ext cx="2569468" cy="3066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1. INTRODUCCIÓN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02900" y="1491630"/>
            <a:ext cx="3669100" cy="2745604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2000" dirty="0" smtClean="0"/>
              <a:t>Revolución Sandinista o Revolución de Nicaragua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2000" dirty="0" smtClean="0"/>
              <a:t>Desde 1976 hasta </a:t>
            </a:r>
            <a:r>
              <a:rPr lang="es-ES" sz="2000" dirty="0" smtClean="0"/>
              <a:t>1979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ES" sz="2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2000" dirty="0" smtClean="0"/>
              <a:t>Protagonizada por el partido político </a:t>
            </a:r>
            <a:r>
              <a:rPr lang="es-ES" sz="2000" b="1" dirty="0" smtClean="0"/>
              <a:t>FSLN</a:t>
            </a:r>
            <a:endParaRPr lang="es-ES" sz="2000" b="1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sz="2000" dirty="0" smtClean="0"/>
              <a:t>Supuso el fin de la dictadura de los Somoza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s-E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491631"/>
            <a:ext cx="3600400" cy="293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3. Tácticas y estrategias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1419622"/>
            <a:ext cx="3813191" cy="307267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Frente Sandinista</a:t>
            </a:r>
          </a:p>
          <a:p>
            <a:pPr>
              <a:buNone/>
            </a:pP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788024" y="1419622"/>
            <a:ext cx="3309106" cy="3072678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Frente Somocista</a:t>
            </a:r>
          </a:p>
          <a:p>
            <a:pPr algn="ctr"/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s-ES"/>
          </a:p>
        </p:txBody>
      </p:sp>
      <p:graphicFrame>
        <p:nvGraphicFramePr>
          <p:cNvPr id="6" name="5 Diagrama"/>
          <p:cNvGraphicFramePr/>
          <p:nvPr/>
        </p:nvGraphicFramePr>
        <p:xfrm>
          <a:off x="1115616" y="1851670"/>
          <a:ext cx="34800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004048" y="1995686"/>
          <a:ext cx="3192016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4. Repercusiones políticas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1275606"/>
            <a:ext cx="3888432" cy="28803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200" dirty="0" smtClean="0"/>
              <a:t>Fin de la guerra: victoria del FSLN, sin tratado de paz.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Ponen en el gobierno a la Junta de Gobierno de Reconstrucción Nacional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Principios de la revolución: </a:t>
            </a:r>
          </a:p>
          <a:p>
            <a:pPr>
              <a:buNone/>
            </a:pPr>
            <a:r>
              <a:rPr lang="es-ES" sz="1200" dirty="0" smtClean="0"/>
              <a:t>         -Economía mixta</a:t>
            </a:r>
          </a:p>
          <a:p>
            <a:pPr>
              <a:buNone/>
            </a:pPr>
            <a:r>
              <a:rPr lang="es-ES" sz="1200" dirty="0" smtClean="0"/>
              <a:t>         -Pluralismo político (Constitución de 1987)</a:t>
            </a:r>
          </a:p>
          <a:p>
            <a:pPr>
              <a:buNone/>
            </a:pPr>
            <a:r>
              <a:rPr lang="es-ES" sz="1200" dirty="0" smtClean="0"/>
              <a:t>         -No alineamiento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Se tomaron otras medidas: alfabetización, nacionalización de empresas, nuevo sistema de salud, crearon programas de atención social, se amplió la seguridad social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Especial importancia a lo militar.</a:t>
            </a:r>
            <a:endParaRPr lang="es-ES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s-ES"/>
          </a:p>
        </p:txBody>
      </p:sp>
      <p:pic>
        <p:nvPicPr>
          <p:cNvPr id="59394" name="Picture 2" descr="Resultado de imagen de victoria sandinista 1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635646"/>
            <a:ext cx="356736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4. Repercusiones políticas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55976" y="1563638"/>
            <a:ext cx="4173156" cy="26385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A partir de 1981: se hace palpable la presencia de grupos contrarios al Gobierno Revolucionario; “contra”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Causado por el acercamiento del país a la URSS y a la crisis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Reciben apoyo de la dictadura de Argentina y apoyo secreto de EE.UU.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En 1990 el Gobierno Revolucionario perdió las elecciones</a:t>
            </a:r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s-ES"/>
          </a:p>
        </p:txBody>
      </p:sp>
      <p:pic>
        <p:nvPicPr>
          <p:cNvPr id="56322" name="Picture 2" descr="Resultado de imagen de gobierno revolucionario de nicar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63638"/>
            <a:ext cx="3467100" cy="23812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899592" y="40839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nos" charset="0"/>
                <a:ea typeface="Tinos" charset="0"/>
                <a:cs typeface="Tinos" charset="0"/>
              </a:rPr>
              <a:t>Daniel Ortega juramentando presidente el 10 de enero de 1985</a:t>
            </a:r>
            <a:endParaRPr lang="es-ES" sz="1200" dirty="0">
              <a:latin typeface="Tinos" charset="0"/>
              <a:ea typeface="Tinos" charset="0"/>
              <a:cs typeface="Tino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283968" y="1275606"/>
            <a:ext cx="576064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843558"/>
            <a:ext cx="7338300" cy="6072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4. Impacto económico, social y demográfico.</a:t>
            </a:r>
            <a:b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1347614"/>
            <a:ext cx="4749220" cy="26385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200" dirty="0" smtClean="0"/>
              <a:t>Revolución:</a:t>
            </a:r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endParaRPr lang="es-ES" sz="1200" dirty="0" smtClean="0"/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FSLN:</a:t>
            </a:r>
          </a:p>
          <a:p>
            <a:pPr>
              <a:buNone/>
            </a:pPr>
            <a:r>
              <a:rPr lang="es-ES" sz="1200" dirty="0" smtClean="0"/>
              <a:t>        -Se había dedicado sobre todo a tareas militares</a:t>
            </a:r>
          </a:p>
          <a:p>
            <a:pPr>
              <a:buNone/>
            </a:pPr>
            <a:r>
              <a:rPr lang="es-ES" sz="1200" dirty="0" smtClean="0"/>
              <a:t>        - Tenía muy pocos militantes (100 el 19 de julio)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Existía una fuerte crisis en Nicaragua</a:t>
            </a:r>
          </a:p>
          <a:p>
            <a:pPr>
              <a:buNone/>
            </a:pPr>
            <a:r>
              <a:rPr lang="es-ES" sz="1200" dirty="0" smtClean="0"/>
              <a:t>        -1.600 millones de deuda externa</a:t>
            </a:r>
          </a:p>
          <a:p>
            <a:pPr>
              <a:buNone/>
            </a:pPr>
            <a:r>
              <a:rPr lang="es-ES" sz="1200" dirty="0" smtClean="0"/>
              <a:t>        -Problemas que dejó el terremoto de 1972 y la guerra contra Somoza (35.000 muertos y 100.000 heridos)</a:t>
            </a:r>
          </a:p>
          <a:p>
            <a:pPr>
              <a:buFont typeface="Arial" pitchFamily="34" charset="0"/>
              <a:buChar char="•"/>
            </a:pPr>
            <a:r>
              <a:rPr lang="es-ES" sz="1200" dirty="0" smtClean="0"/>
              <a:t>El Gobierno Revolucionario dejará unos 30 000 muertos (agrava la crisis)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                        </a:t>
            </a:r>
            <a:endParaRPr lang="es-E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127560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nos" charset="0"/>
                <a:ea typeface="Tinos" charset="0"/>
                <a:cs typeface="Tinos" charset="0"/>
              </a:rPr>
              <a:t>-Estructurar un movimiento social revolucionario</a:t>
            </a:r>
            <a:endParaRPr lang="es-ES" sz="1200" dirty="0">
              <a:latin typeface="Tinos" charset="0"/>
              <a:ea typeface="Tinos" charset="0"/>
              <a:cs typeface="Tinos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177966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nos" charset="0"/>
                <a:ea typeface="Tinos" charset="0"/>
                <a:cs typeface="Tinos" charset="0"/>
              </a:rPr>
              <a:t>-Estructurar un modelo económico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483768" y="1275606"/>
            <a:ext cx="72008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44" name="Picture 4" descr="Resultado de imagen de contra nicaraguen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1419622"/>
            <a:ext cx="3501456" cy="187220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580112" y="343584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Contra nicaragüense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4. Estatus de la mujer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1275606"/>
            <a:ext cx="2808312" cy="26385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sz="1800" dirty="0" smtClean="0"/>
              <a:t>Muchas mujeres lucharon en el frente o participaron en el conflicto desde otros puestos.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En el EPS había siete batallones integrados por mujeres.</a:t>
            </a:r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Participación de la mujer </a:t>
            </a:r>
            <a:r>
              <a:rPr lang="es-ES" sz="1800" dirty="0" err="1" smtClean="0"/>
              <a:t>invisibilizado</a:t>
            </a:r>
            <a:r>
              <a:rPr lang="es-ES" sz="1800" dirty="0" smtClean="0"/>
              <a:t>.</a:t>
            </a:r>
            <a:endParaRPr lang="es-E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s-ES"/>
          </a:p>
        </p:txBody>
      </p:sp>
      <p:pic>
        <p:nvPicPr>
          <p:cNvPr id="573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419623"/>
            <a:ext cx="2616995" cy="1656184"/>
          </a:xfrm>
          <a:prstGeom prst="rect">
            <a:avLst/>
          </a:prstGeom>
          <a:noFill/>
        </p:spPr>
      </p:pic>
      <p:pic>
        <p:nvPicPr>
          <p:cNvPr id="57348" name="Picture 4" descr="Resultado de imagen de doris tijer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771550"/>
            <a:ext cx="1720591" cy="1972653"/>
          </a:xfrm>
          <a:prstGeom prst="rect">
            <a:avLst/>
          </a:prstGeom>
          <a:noFill/>
        </p:spPr>
      </p:pic>
      <p:sp>
        <p:nvSpPr>
          <p:cNvPr id="57350" name="AutoShape 6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52" name="AutoShape 8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54" name="AutoShape 10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56" name="AutoShape 12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58" name="AutoShape 14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60" name="AutoShape 16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362" name="AutoShape 18" descr="Resultado de imagen de dora maria telle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7364" name="Picture 20" descr="Resultado de imagen de norita astor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2787774"/>
            <a:ext cx="2448272" cy="1531283"/>
          </a:xfrm>
          <a:prstGeom prst="rect">
            <a:avLst/>
          </a:prstGeom>
          <a:noFill/>
        </p:spPr>
      </p:pic>
      <p:pic>
        <p:nvPicPr>
          <p:cNvPr id="57366" name="Picture 22" descr="Resultado de imagen de margarita montealeg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04" y="3075806"/>
            <a:ext cx="2000672" cy="130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s-ES"/>
          </a:p>
        </p:txBody>
      </p:sp>
      <p:pic>
        <p:nvPicPr>
          <p:cNvPr id="62466" name="Picture 2" descr="Imagen de la revoluciÃ³n sandinista tomada por la fotÃ³grafa Montealegre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699542"/>
            <a:ext cx="5694040" cy="3772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1. CONTEXTO HISTÓRICO:  Nicaragua antes de la Revolución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s-ES" sz="1800" dirty="0" smtClean="0"/>
              <a:t>      País subdesarrollado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s-ES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3491880" y="1707654"/>
            <a:ext cx="1080120" cy="2160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572000" y="149163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2 000 000 habitantes</a:t>
            </a:r>
          </a:p>
        </p:txBody>
      </p:sp>
      <p:cxnSp>
        <p:nvCxnSpPr>
          <p:cNvPr id="8" name="7 Conector recto de flecha"/>
          <p:cNvCxnSpPr>
            <a:endCxn id="11" idx="1"/>
          </p:cNvCxnSpPr>
          <p:nvPr/>
        </p:nvCxnSpPr>
        <p:spPr>
          <a:xfrm>
            <a:off x="3491880" y="1923678"/>
            <a:ext cx="1080120" cy="987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572000" y="1779662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Basado en la agricultura, </a:t>
            </a:r>
            <a:r>
              <a:rPr lang="es-ES" dirty="0" err="1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industralización</a:t>
            </a:r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 precaria</a:t>
            </a:r>
          </a:p>
        </p:txBody>
      </p:sp>
      <p:cxnSp>
        <p:nvCxnSpPr>
          <p:cNvPr id="12" name="11 Conector recto de flecha"/>
          <p:cNvCxnSpPr>
            <a:endCxn id="15" idx="1"/>
          </p:cNvCxnSpPr>
          <p:nvPr/>
        </p:nvCxnSpPr>
        <p:spPr>
          <a:xfrm>
            <a:off x="3491880" y="1923678"/>
            <a:ext cx="1080120" cy="40562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572000" y="206769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No existe clase obrera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Ausencia de capacidad de organización</a:t>
            </a:r>
          </a:p>
        </p:txBody>
      </p:sp>
      <p:pic>
        <p:nvPicPr>
          <p:cNvPr id="73730" name="Picture 2" descr="Resultado de imagen de canal de nicara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15766"/>
            <a:ext cx="2664296" cy="1639167"/>
          </a:xfrm>
          <a:prstGeom prst="rect">
            <a:avLst/>
          </a:prstGeom>
          <a:noFill/>
        </p:spPr>
      </p:pic>
      <p:sp>
        <p:nvSpPr>
          <p:cNvPr id="30" name="29 CuadroTexto"/>
          <p:cNvSpPr txBox="1"/>
          <p:nvPr/>
        </p:nvSpPr>
        <p:spPr>
          <a:xfrm>
            <a:off x="1331640" y="242773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nos" charset="0"/>
                <a:ea typeface="Tinos" charset="0"/>
                <a:cs typeface="Tinos" charset="0"/>
              </a:rPr>
              <a:t>Proyecto: Canal de Nicaragua</a:t>
            </a:r>
            <a:endParaRPr lang="es-ES" dirty="0">
              <a:latin typeface="Tinos" charset="0"/>
              <a:ea typeface="Tinos" charset="0"/>
              <a:cs typeface="Tinos" charset="0"/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4211960" y="3219822"/>
            <a:ext cx="1296144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latin typeface="Tinos" charset="0"/>
                <a:ea typeface="Tinos" charset="0"/>
                <a:cs typeface="Tinos" charset="0"/>
              </a:rPr>
              <a:t>Consecuencia</a:t>
            </a:r>
            <a:endParaRPr lang="es-ES" sz="1100" dirty="0">
              <a:latin typeface="Tinos" charset="0"/>
              <a:ea typeface="Tinos" charset="0"/>
              <a:cs typeface="Tinos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652120" y="3219822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Continuas intervenciones de EE.UU.</a:t>
            </a:r>
          </a:p>
          <a:p>
            <a:r>
              <a:rPr lang="es-ES" dirty="0" smtClean="0">
                <a:solidFill>
                  <a:srgbClr val="434343"/>
                </a:solidFill>
                <a:latin typeface="Tinos"/>
                <a:ea typeface="Tinos"/>
                <a:cs typeface="Tinos"/>
                <a:sym typeface="Tinos"/>
              </a:rPr>
              <a:t>“Patio trasero”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CONTEXTO HISTÓRICO: Dictadura de los Somoza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024" y="1563638"/>
            <a:ext cx="3453076" cy="2638500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1937-1979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Caracterizado por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represión, corrupción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tiranía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Reunió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una gran riqueza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s-ES"/>
          </a:p>
        </p:txBody>
      </p:sp>
      <p:graphicFrame>
        <p:nvGraphicFramePr>
          <p:cNvPr id="5" name="4 Diagrama"/>
          <p:cNvGraphicFramePr/>
          <p:nvPr/>
        </p:nvGraphicFramePr>
        <p:xfrm>
          <a:off x="1115616" y="1851670"/>
          <a:ext cx="369607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2. CAUSAS: Causas a largo plazo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902900" y="1419622"/>
            <a:ext cx="7338300" cy="2817612"/>
          </a:xfrm>
        </p:spPr>
        <p:txBody>
          <a:bodyPr/>
          <a:lstStyle/>
          <a:p>
            <a:endParaRPr lang="es-ES" b="1" dirty="0" smtClean="0"/>
          </a:p>
          <a:p>
            <a:pPr>
              <a:buNone/>
            </a:pPr>
            <a:endParaRPr lang="es-ES" sz="1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s-ES" smtClean="0"/>
              <a:pPr lvl="0"/>
              <a:t>5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699792" y="1347614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Firmado por EE.UU. EN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1916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Se comprometen a pagar 3 000 000 por el derecho de construir un canal a través de Nicaragua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99792" y="22117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Creada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en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1930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por EE.UU.</a:t>
            </a:r>
          </a:p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Anastasio García Somoza era nombrado jefe director de la Guardia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Nacional</a:t>
            </a:r>
            <a:endParaRPr lang="es-ES" dirty="0" smtClean="0">
              <a:solidFill>
                <a:srgbClr val="434343"/>
              </a:solidFill>
              <a:latin typeface="Tinos" charset="0"/>
              <a:ea typeface="Tinos" charset="0"/>
              <a:cs typeface="Tinos" charset="0"/>
              <a:sym typeface="Tino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149163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</a:t>
            </a:r>
            <a:r>
              <a:rPr lang="es-ES" b="1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.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Tratado Bryan-Chamorro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971600" y="235572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2.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Guardia Nacional</a:t>
            </a:r>
          </a:p>
        </p:txBody>
      </p:sp>
      <p:sp>
        <p:nvSpPr>
          <p:cNvPr id="14" name="13 Abrir llave"/>
          <p:cNvSpPr/>
          <p:nvPr/>
        </p:nvSpPr>
        <p:spPr>
          <a:xfrm>
            <a:off x="2555776" y="2355726"/>
            <a:ext cx="144016" cy="288032"/>
          </a:xfrm>
          <a:prstGeom prst="leftBrac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Abrir llave"/>
          <p:cNvSpPr/>
          <p:nvPr/>
        </p:nvSpPr>
        <p:spPr>
          <a:xfrm>
            <a:off x="2555776" y="1419622"/>
            <a:ext cx="144016" cy="648072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83568" y="300379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3.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Asesinato de Sandino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699792" y="300379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21 de febrero de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1934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, Augusto César Sandino fue asesinado por la Guardia Nacional</a:t>
            </a:r>
          </a:p>
        </p:txBody>
      </p:sp>
      <p:sp>
        <p:nvSpPr>
          <p:cNvPr id="20" name="19 Abrir llave"/>
          <p:cNvSpPr/>
          <p:nvPr/>
        </p:nvSpPr>
        <p:spPr>
          <a:xfrm>
            <a:off x="2555776" y="3075806"/>
            <a:ext cx="144016" cy="36004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755576" y="365187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4.   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Somoza     presidente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2699792" y="3723878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El 1 de enero de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1937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 Somoza sube al poder</a:t>
            </a:r>
          </a:p>
        </p:txBody>
      </p:sp>
      <p:sp>
        <p:nvSpPr>
          <p:cNvPr id="25" name="24 Abrir llave"/>
          <p:cNvSpPr/>
          <p:nvPr/>
        </p:nvSpPr>
        <p:spPr>
          <a:xfrm>
            <a:off x="2555776" y="3795886"/>
            <a:ext cx="144016" cy="288032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s-ES"/>
          </a:p>
        </p:txBody>
      </p:sp>
      <p:pic>
        <p:nvPicPr>
          <p:cNvPr id="1026" name="Picture 2" descr="Resultado de imagen de sand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359958"/>
            <a:ext cx="2736304" cy="289266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259632" y="98757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Augusto César Sandino</a:t>
            </a:r>
          </a:p>
        </p:txBody>
      </p:sp>
      <p:pic>
        <p:nvPicPr>
          <p:cNvPr id="1028" name="Picture 4" descr="Resultado de imagen de familia somoz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1563638"/>
            <a:ext cx="4043227" cy="216023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148064" y="120359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Familia Somoza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020272" y="1419622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Anastasio Somoza García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95936" y="1275606"/>
            <a:ext cx="10081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1100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Luis Somoza </a:t>
            </a:r>
            <a:r>
              <a:rPr lang="es-ES" sz="1100" dirty="0" err="1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Debayle</a:t>
            </a:r>
            <a:r>
              <a:rPr lang="es-ES" sz="1100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508104" y="3147814"/>
            <a:ext cx="11521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s-ES" sz="1100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Anastasio Somoza </a:t>
            </a:r>
            <a:r>
              <a:rPr lang="es-ES" sz="1100" dirty="0" err="1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Debayle</a:t>
            </a:r>
            <a:endParaRPr lang="es-ES" sz="1100" dirty="0" smtClean="0">
              <a:solidFill>
                <a:schemeClr val="tx1"/>
              </a:solidFill>
              <a:latin typeface="Tinos" charset="0"/>
              <a:ea typeface="Tinos" charset="0"/>
              <a:cs typeface="Tinos" charset="0"/>
              <a:sym typeface="Tin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2. CAUSAS: Causas a corto plazo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971600" y="149163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1.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Deterioro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de la economía nicaragüense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2427734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2. Asesinato de Anastasio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Somoza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García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71600" y="336383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3. “El Chaparral”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386789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La oposición empieza a establecerse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en torno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 organizaciones clandestinas estudiantiles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99792" y="156363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mediados del siglo XX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caída de los precios de productos exportables como el algodón y el café.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27784" y="235572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En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1956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. A partir de este hecho podemos ir intuyendo algunos principios revolucionarios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5436096" y="2427734"/>
            <a:ext cx="576064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2139702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3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nos" charset="0"/>
                <a:ea typeface="Tinos" charset="0"/>
                <a:cs typeface="Tinos" charset="0"/>
                <a:sym typeface="Tinos"/>
              </a:rPr>
              <a:t>Principio de las acciones guerrilleras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se da en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octubre de 1958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627784" y="314781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En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1959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 una columna guerrillera fue detectada y aniquilada por el Ejército de Honduras y la Guardia Nacional</a:t>
            </a:r>
          </a:p>
        </p:txBody>
      </p:sp>
      <p:sp>
        <p:nvSpPr>
          <p:cNvPr id="14" name="13 Flecha derecha"/>
          <p:cNvSpPr/>
          <p:nvPr/>
        </p:nvSpPr>
        <p:spPr>
          <a:xfrm>
            <a:off x="4581042" y="3985488"/>
            <a:ext cx="936104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Resultado de imagen de carlos fonseca amad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3507854"/>
            <a:ext cx="1152128" cy="1023361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5580112" y="37958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Destaca </a:t>
            </a:r>
            <a:r>
              <a:rPr lang="es-ES" b="1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Carlos Fonseca Amador</a:t>
            </a:r>
          </a:p>
        </p:txBody>
      </p:sp>
      <p:sp>
        <p:nvSpPr>
          <p:cNvPr id="17" name="16 Abrir llave"/>
          <p:cNvSpPr/>
          <p:nvPr/>
        </p:nvSpPr>
        <p:spPr>
          <a:xfrm>
            <a:off x="2483768" y="1707654"/>
            <a:ext cx="72008" cy="288032"/>
          </a:xfrm>
          <a:prstGeom prst="leftBrac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brir llave"/>
          <p:cNvSpPr/>
          <p:nvPr/>
        </p:nvSpPr>
        <p:spPr>
          <a:xfrm>
            <a:off x="2483768" y="2355726"/>
            <a:ext cx="72008" cy="720080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Abrir llave"/>
          <p:cNvSpPr/>
          <p:nvPr/>
        </p:nvSpPr>
        <p:spPr>
          <a:xfrm>
            <a:off x="2483768" y="3291830"/>
            <a:ext cx="72008" cy="360040"/>
          </a:xfrm>
          <a:prstGeom prst="lef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6">
                    <a:lumMod val="50000"/>
                  </a:schemeClr>
                </a:solidFill>
              </a:rPr>
              <a:t>CAUSAS: Causas a corto plazo II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259632" y="170765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5616" y="235572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5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. Creación del Movimiento Nueva Nicaragua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3608" y="329183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6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. Creación del FSLN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156363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Tinos" charset="0"/>
                <a:ea typeface="Tinos" charset="0"/>
                <a:cs typeface="Tinos" charset="0"/>
                <a:sym typeface="Tinos"/>
              </a:rPr>
              <a:t>4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. Creación de la Juventud Patriótica Nicaragüense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03848" y="177966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1960.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03848" y="228371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En 1961. Primera intervención: apoyo a la Revolución cubana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Antecedente fundamental de FSLN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03848" y="3147814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1961. Es una organización armada. Su creación fue inspirada por el triunfo de la revolución cubana. </a:t>
            </a:r>
            <a:endParaRPr lang="es-ES" dirty="0"/>
          </a:p>
        </p:txBody>
      </p:sp>
      <p:sp>
        <p:nvSpPr>
          <p:cNvPr id="80898" name="AutoShape 2" descr="Resultado de imagen de fs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900" name="AutoShape 4" descr="Resultado de imagen de fs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902" name="AutoShape 6" descr="Resultado de imagen de fsl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0904" name="Picture 8" descr="Resultado de imagen de fs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651870"/>
            <a:ext cx="1296144" cy="884258"/>
          </a:xfrm>
          <a:prstGeom prst="rect">
            <a:avLst/>
          </a:prstGeom>
          <a:noFill/>
        </p:spPr>
      </p:pic>
      <p:pic>
        <p:nvPicPr>
          <p:cNvPr id="80906" name="Picture 10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699542"/>
            <a:ext cx="1656184" cy="932984"/>
          </a:xfrm>
          <a:prstGeom prst="rect">
            <a:avLst/>
          </a:prstGeom>
          <a:noFill/>
        </p:spPr>
      </p:pic>
      <p:sp>
        <p:nvSpPr>
          <p:cNvPr id="17" name="16 Abrir llave"/>
          <p:cNvSpPr/>
          <p:nvPr/>
        </p:nvSpPr>
        <p:spPr>
          <a:xfrm>
            <a:off x="2915816" y="1779662"/>
            <a:ext cx="72008" cy="36004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Abrir llave"/>
          <p:cNvSpPr/>
          <p:nvPr/>
        </p:nvSpPr>
        <p:spPr>
          <a:xfrm>
            <a:off x="2915816" y="2355726"/>
            <a:ext cx="72008" cy="576064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Abrir llave"/>
          <p:cNvSpPr/>
          <p:nvPr/>
        </p:nvSpPr>
        <p:spPr>
          <a:xfrm>
            <a:off x="2915816" y="3219822"/>
            <a:ext cx="72008" cy="576064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4355976" y="1275606"/>
            <a:ext cx="50405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7534"/>
            <a:ext cx="7338300" cy="607200"/>
          </a:xfrm>
        </p:spPr>
        <p:txBody>
          <a:bodyPr/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2. CAUSAS: Causas inmediatas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971600" y="134761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Gran terremoto en 1972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75856" y="1275606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Uno de los más grandes seísmos de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América Central</a:t>
            </a:r>
            <a:endParaRPr lang="es-ES" dirty="0" smtClean="0">
              <a:solidFill>
                <a:srgbClr val="434343"/>
              </a:solidFill>
              <a:latin typeface="Tinos" charset="0"/>
              <a:ea typeface="Tinos" charset="0"/>
              <a:cs typeface="Tinos" charset="0"/>
              <a:sym typeface="Tinos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10 000 muertos / 300 000 personas sin hogar / 70% de edificios con daños </a:t>
            </a: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severos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rgbClr val="434343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La ayuda humanitaria internacional sirvió para enriquecer a los Somoza.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99592" y="192367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Fuerte crisis económica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71600" y="2643758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Somoza responde con más represión, más corrupción y robo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131840" y="2427734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Comienza a formarse un movimiento de oposición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64088" y="235572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Dirigido por Pedro Joaquín Chamorro Cardenal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60032" y="343584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El 10 de enero de 1978 es </a:t>
            </a:r>
            <a:r>
              <a:rPr lang="es-ES" b="1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asesinado Pedro Joaquín Chamorro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y es atribuido al régimen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835696" y="3507854"/>
            <a:ext cx="2555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En agosto se realiza </a:t>
            </a:r>
            <a:r>
              <a:rPr lang="es-ES" b="1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la toma del Palacio Nacional </a:t>
            </a:r>
            <a:r>
              <a:rPr lang="es-ES" dirty="0" smtClean="0">
                <a:solidFill>
                  <a:schemeClr val="tx1"/>
                </a:solidFill>
                <a:latin typeface="Tinos" charset="0"/>
                <a:ea typeface="Tinos" charset="0"/>
                <a:cs typeface="Tinos" charset="0"/>
                <a:sym typeface="Tinos"/>
              </a:rPr>
              <a:t>por una columna del FSLN</a:t>
            </a:r>
          </a:p>
        </p:txBody>
      </p:sp>
      <p:sp>
        <p:nvSpPr>
          <p:cNvPr id="15" name="14 Abrir llave"/>
          <p:cNvSpPr/>
          <p:nvPr/>
        </p:nvSpPr>
        <p:spPr>
          <a:xfrm>
            <a:off x="3059832" y="1347614"/>
            <a:ext cx="144016" cy="576064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abajo"/>
          <p:cNvSpPr/>
          <p:nvPr/>
        </p:nvSpPr>
        <p:spPr>
          <a:xfrm>
            <a:off x="1763688" y="1635646"/>
            <a:ext cx="288032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1691680" y="2427734"/>
            <a:ext cx="288032" cy="2160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2843808" y="2643758"/>
            <a:ext cx="288032" cy="2880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5004048" y="2571750"/>
            <a:ext cx="288032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948" name="Picture 4" descr="Resultado de imagen de la prensa en la revolucion sandin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7117">
            <a:off x="6972326" y="2202498"/>
            <a:ext cx="1578871" cy="887407"/>
          </a:xfrm>
          <a:prstGeom prst="rect">
            <a:avLst/>
          </a:prstGeom>
          <a:noFill/>
        </p:spPr>
      </p:pic>
      <p:pic>
        <p:nvPicPr>
          <p:cNvPr id="82946" name="Picture 2" descr="Resultado de imagen de pedro joaquÃ­n chamorro carde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2909">
            <a:off x="7024071" y="2821734"/>
            <a:ext cx="988842" cy="1275606"/>
          </a:xfrm>
          <a:prstGeom prst="rect">
            <a:avLst/>
          </a:prstGeom>
          <a:noFill/>
        </p:spPr>
      </p:pic>
      <p:sp>
        <p:nvSpPr>
          <p:cNvPr id="22" name="21 Flecha abajo"/>
          <p:cNvSpPr/>
          <p:nvPr/>
        </p:nvSpPr>
        <p:spPr>
          <a:xfrm>
            <a:off x="5652120" y="3075806"/>
            <a:ext cx="288032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izquierda"/>
          <p:cNvSpPr/>
          <p:nvPr/>
        </p:nvSpPr>
        <p:spPr>
          <a:xfrm>
            <a:off x="4283968" y="3795886"/>
            <a:ext cx="432048" cy="28803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Helican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1334</Words>
  <Application>Microsoft Office PowerPoint</Application>
  <PresentationFormat>Presentación en pantalla (16:9)</PresentationFormat>
  <Paragraphs>245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Vidaloka</vt:lpstr>
      <vt:lpstr>Arial</vt:lpstr>
      <vt:lpstr>Tinos</vt:lpstr>
      <vt:lpstr>Helicanus template</vt:lpstr>
      <vt:lpstr>Presentación de PowerPoint</vt:lpstr>
      <vt:lpstr>1. INTRODUCCIÓN</vt:lpstr>
      <vt:lpstr>1. CONTEXTO HISTÓRICO:  Nicaragua antes de la Revolución</vt:lpstr>
      <vt:lpstr>1. CONTEXTO HISTÓRICO: Dictadura de los Somoza</vt:lpstr>
      <vt:lpstr>2. CAUSAS: Causas a largo plazo</vt:lpstr>
      <vt:lpstr>Presentación de PowerPoint</vt:lpstr>
      <vt:lpstr>2. CAUSAS: Causas a corto plazo</vt:lpstr>
      <vt:lpstr>CAUSAS: Causas a corto plazo II</vt:lpstr>
      <vt:lpstr>2. CAUSAS: Causas inmediatas</vt:lpstr>
      <vt:lpstr>2. Causas temáticas</vt:lpstr>
      <vt:lpstr>3. FSLN y desarrollo bélico I</vt:lpstr>
      <vt:lpstr>3. Desarrollo bélico II</vt:lpstr>
      <vt:lpstr>3. Desarrollo bélico III</vt:lpstr>
      <vt:lpstr>3. Desarrollo bélico IV</vt:lpstr>
      <vt:lpstr> 3. Naturaleza de la guerra</vt:lpstr>
      <vt:lpstr>3. Avances tecnológicos y participación de potencias extranjeras (I)</vt:lpstr>
      <vt:lpstr>Presentación de PowerPoint</vt:lpstr>
      <vt:lpstr>Presentación de PowerPoint</vt:lpstr>
      <vt:lpstr>3. Movilización de recursos humanos y económicos</vt:lpstr>
      <vt:lpstr>3. Tácticas y estrategias</vt:lpstr>
      <vt:lpstr>4. Repercusiones políticas</vt:lpstr>
      <vt:lpstr>4. Repercusiones políticas</vt:lpstr>
      <vt:lpstr>4. Impacto económico, social y demográfico. </vt:lpstr>
      <vt:lpstr>4. Estatus de la mujer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</dc:creator>
  <cp:lastModifiedBy>Diego</cp:lastModifiedBy>
  <cp:revision>25</cp:revision>
  <dcterms:modified xsi:type="dcterms:W3CDTF">2019-04-11T15:00:46Z</dcterms:modified>
</cp:coreProperties>
</file>